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4"/>
  </p:notesMasterIdLst>
  <p:handoutMasterIdLst>
    <p:handoutMasterId r:id="rId15"/>
  </p:handoutMasterIdLst>
  <p:sldIdLst>
    <p:sldId id="256" r:id="rId2"/>
    <p:sldId id="257" r:id="rId3"/>
    <p:sldId id="258" r:id="rId4"/>
    <p:sldId id="268" r:id="rId5"/>
    <p:sldId id="269" r:id="rId6"/>
    <p:sldId id="278" r:id="rId7"/>
    <p:sldId id="261" r:id="rId8"/>
    <p:sldId id="275" r:id="rId9"/>
    <p:sldId id="276" r:id="rId10"/>
    <p:sldId id="277" r:id="rId11"/>
    <p:sldId id="262" r:id="rId12"/>
    <p:sldId id="266" r:id="rId13"/>
  </p:sldIdLst>
  <p:sldSz cx="14630400" cy="7315200"/>
  <p:notesSz cx="146304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BD2"/>
    <a:srgbClr val="00A1DA"/>
    <a:srgbClr val="0079A4"/>
    <a:srgbClr val="0066FF"/>
    <a:srgbClr val="005392"/>
    <a:srgbClr val="FF66CC"/>
    <a:srgbClr val="FF00FF"/>
    <a:srgbClr val="1E497C"/>
    <a:srgbClr val="1C4372"/>
    <a:srgbClr val="6B4DB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2" autoAdjust="0"/>
    <p:restoredTop sz="97881" autoAdjust="0"/>
  </p:normalViewPr>
  <p:slideViewPr>
    <p:cSldViewPr>
      <p:cViewPr>
        <p:scale>
          <a:sx n="59" d="100"/>
          <a:sy n="59" d="100"/>
        </p:scale>
        <p:origin x="-462" y="-33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4" d="100"/>
          <a:sy n="64" d="100"/>
        </p:scale>
        <p:origin x="-144" y="-252"/>
      </p:cViewPr>
      <p:guideLst>
        <p:guide orient="horz" pos="2304"/>
        <p:guide pos="46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3651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8286750" y="0"/>
            <a:ext cx="6340475" cy="365125"/>
          </a:xfrm>
          <a:prstGeom prst="rect">
            <a:avLst/>
          </a:prstGeom>
        </p:spPr>
        <p:txBody>
          <a:bodyPr vert="horz" lIns="91440" tIns="45720" rIns="91440" bIns="45720" rtlCol="0"/>
          <a:lstStyle>
            <a:lvl1pPr algn="r">
              <a:defRPr sz="1200"/>
            </a:lvl1pPr>
          </a:lstStyle>
          <a:p>
            <a:fld id="{89FC1F32-3809-4078-B347-A5940A823F51}" type="datetimeFigureOut">
              <a:rPr lang="en-US" smtClean="0"/>
              <a:pPr/>
              <a:t>10/3/2013</a:t>
            </a:fld>
            <a:endParaRPr lang="en-US" dirty="0"/>
          </a:p>
        </p:txBody>
      </p:sp>
      <p:sp>
        <p:nvSpPr>
          <p:cNvPr id="4" name="Footer Placeholder 3"/>
          <p:cNvSpPr>
            <a:spLocks noGrp="1"/>
          </p:cNvSpPr>
          <p:nvPr>
            <p:ph type="ftr" sz="quarter" idx="2"/>
          </p:nvPr>
        </p:nvSpPr>
        <p:spPr>
          <a:xfrm>
            <a:off x="0" y="6948488"/>
            <a:ext cx="6340475" cy="3651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8286750" y="6948488"/>
            <a:ext cx="6340475" cy="365125"/>
          </a:xfrm>
          <a:prstGeom prst="rect">
            <a:avLst/>
          </a:prstGeom>
        </p:spPr>
        <p:txBody>
          <a:bodyPr vert="horz" lIns="91440" tIns="45720" rIns="91440" bIns="45720" rtlCol="0" anchor="b"/>
          <a:lstStyle>
            <a:lvl1pPr algn="r">
              <a:defRPr sz="1200"/>
            </a:lvl1pPr>
          </a:lstStyle>
          <a:p>
            <a:fld id="{0C2CB2EF-A299-4670-A60E-4E314EA2FF79}"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3651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286750" y="0"/>
            <a:ext cx="6340475" cy="365125"/>
          </a:xfrm>
          <a:prstGeom prst="rect">
            <a:avLst/>
          </a:prstGeom>
        </p:spPr>
        <p:txBody>
          <a:bodyPr vert="horz" lIns="91440" tIns="45720" rIns="91440" bIns="45720" rtlCol="0"/>
          <a:lstStyle>
            <a:lvl1pPr algn="r">
              <a:defRPr sz="1200"/>
            </a:lvl1pPr>
          </a:lstStyle>
          <a:p>
            <a:fld id="{2A79B156-2B71-49D6-8B50-4E2C2657C323}" type="datetimeFigureOut">
              <a:rPr lang="en-US" smtClean="0"/>
              <a:pPr/>
              <a:t>10/3/2013</a:t>
            </a:fld>
            <a:endParaRPr lang="en-US" dirty="0"/>
          </a:p>
        </p:txBody>
      </p:sp>
      <p:sp>
        <p:nvSpPr>
          <p:cNvPr id="4" name="Slide Image Placeholder 3"/>
          <p:cNvSpPr>
            <a:spLocks noGrp="1" noRot="1" noChangeAspect="1"/>
          </p:cNvSpPr>
          <p:nvPr>
            <p:ph type="sldImg" idx="2"/>
          </p:nvPr>
        </p:nvSpPr>
        <p:spPr>
          <a:xfrm>
            <a:off x="4572000" y="549275"/>
            <a:ext cx="5486400" cy="27432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63675" y="3475038"/>
            <a:ext cx="11703050" cy="3290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488"/>
            <a:ext cx="6340475" cy="3651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286750" y="6948488"/>
            <a:ext cx="6340475" cy="365125"/>
          </a:xfrm>
          <a:prstGeom prst="rect">
            <a:avLst/>
          </a:prstGeom>
        </p:spPr>
        <p:txBody>
          <a:bodyPr vert="horz" lIns="91440" tIns="45720" rIns="91440" bIns="45720" rtlCol="0" anchor="b"/>
          <a:lstStyle>
            <a:lvl1pPr algn="r">
              <a:defRPr sz="1200"/>
            </a:lvl1pPr>
          </a:lstStyle>
          <a:p>
            <a:fld id="{249CC8B5-931C-4640-8265-9B686197CC3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9CC8B5-931C-4640-8265-9B686197CC3A}" type="slidenum">
              <a:rPr lang="en-US" smtClean="0"/>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9CC8B5-931C-4640-8265-9B686197CC3A}"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10/3/2013</a:t>
            </a:fld>
            <a:endParaRPr lang="en-US" sz="1500" dirty="0">
              <a:solidFill>
                <a:schemeClr val="tx2"/>
              </a:solidFill>
            </a:endParaRPr>
          </a:p>
        </p:txBody>
      </p:sp>
      <p:sp>
        <p:nvSpPr>
          <p:cNvPr id="17" name="Footer Placeholder 16"/>
          <p:cNvSpPr>
            <a:spLocks noGrp="1"/>
          </p:cNvSpPr>
          <p:nvPr>
            <p:ph type="ftr" sz="quarter" idx="11"/>
          </p:nvPr>
        </p:nvSpPr>
        <p:spPr/>
        <p:txBody>
          <a:bodyPr/>
          <a:lstStyle>
            <a:extLst/>
          </a:lstStyle>
          <a:p>
            <a:pPr algn="r" eaLnBrk="1" latinLnBrk="0" hangingPunct="1"/>
            <a:endParaRPr kumimoji="0" lang="en-US" sz="1500" dirty="0">
              <a:solidFill>
                <a:schemeClr val="tx2"/>
              </a:solidFill>
            </a:endParaRPr>
          </a:p>
        </p:txBody>
      </p:sp>
      <p:sp>
        <p:nvSpPr>
          <p:cNvPr id="29" name="Slide Number Placeholder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600">
              <a:solidFill>
                <a:schemeClr val="tx2"/>
              </a:solidFill>
            </a:endParaRPr>
          </a:p>
        </p:txBody>
      </p:sp>
      <p:sp>
        <p:nvSpPr>
          <p:cNvPr id="32" name="Rectangle 31"/>
          <p:cNvSpPr/>
          <p:nvPr/>
        </p:nvSpPr>
        <p:spPr>
          <a:xfrm>
            <a:off x="0" y="-1"/>
            <a:ext cx="585216" cy="7311420"/>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a:p>
        </p:txBody>
      </p:sp>
      <p:sp>
        <p:nvSpPr>
          <p:cNvPr id="39" name="Rectangle 38"/>
          <p:cNvSpPr/>
          <p:nvPr/>
        </p:nvSpPr>
        <p:spPr>
          <a:xfrm>
            <a:off x="495293" y="725842"/>
            <a:ext cx="73152" cy="390144"/>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dirty="0"/>
          </a:p>
        </p:txBody>
      </p:sp>
      <p:sp>
        <p:nvSpPr>
          <p:cNvPr id="40" name="Rectangle 39"/>
          <p:cNvSpPr/>
          <p:nvPr/>
        </p:nvSpPr>
        <p:spPr>
          <a:xfrm>
            <a:off x="430517" y="725842"/>
            <a:ext cx="43891" cy="390144"/>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dirty="0"/>
          </a:p>
        </p:txBody>
      </p:sp>
      <p:sp>
        <p:nvSpPr>
          <p:cNvPr id="41" name="Rectangle 40"/>
          <p:cNvSpPr/>
          <p:nvPr/>
        </p:nvSpPr>
        <p:spPr>
          <a:xfrm>
            <a:off x="400032" y="725842"/>
            <a:ext cx="14630" cy="390144"/>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a:p>
        </p:txBody>
      </p:sp>
      <p:sp>
        <p:nvSpPr>
          <p:cNvPr id="42" name="Rectangle 41"/>
          <p:cNvSpPr/>
          <p:nvPr/>
        </p:nvSpPr>
        <p:spPr>
          <a:xfrm>
            <a:off x="354829" y="725842"/>
            <a:ext cx="14630" cy="390144"/>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dirty="0"/>
          </a:p>
        </p:txBody>
      </p:sp>
      <p:sp>
        <p:nvSpPr>
          <p:cNvPr id="8" name="Title 7"/>
          <p:cNvSpPr>
            <a:spLocks noGrp="1"/>
          </p:cNvSpPr>
          <p:nvPr>
            <p:ph type="ctrTitle"/>
          </p:nvPr>
        </p:nvSpPr>
        <p:spPr>
          <a:xfrm>
            <a:off x="1463040" y="4632960"/>
            <a:ext cx="12435840" cy="2106778"/>
          </a:xfrm>
        </p:spPr>
        <p:txBody>
          <a:bodyPr/>
          <a:lstStyle>
            <a:lvl1pPr marR="12540" algn="l">
              <a:defRPr sz="55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1463040" y="3023616"/>
            <a:ext cx="12435840" cy="1609344"/>
          </a:xfrm>
        </p:spPr>
        <p:txBody>
          <a:bodyPr lIns="137941" tIns="62700" anchor="b"/>
          <a:lstStyle>
            <a:lvl1pPr marL="0" indent="0" algn="l">
              <a:spcBef>
                <a:spcPts val="0"/>
              </a:spcBef>
              <a:buNone/>
              <a:defRPr sz="2700">
                <a:solidFill>
                  <a:schemeClr val="tx1"/>
                </a:solidFill>
              </a:defRPr>
            </a:lvl1pPr>
            <a:lvl2pPr marL="627004" indent="0" algn="ctr">
              <a:buNone/>
            </a:lvl2pPr>
            <a:lvl3pPr marL="1254008" indent="0" algn="ctr">
              <a:buNone/>
            </a:lvl3pPr>
            <a:lvl4pPr marL="1881012" indent="0" algn="ctr">
              <a:buNone/>
            </a:lvl4pPr>
            <a:lvl5pPr marL="2508016" indent="0" algn="ctr">
              <a:buNone/>
            </a:lvl5pPr>
            <a:lvl6pPr marL="3135020" indent="0" algn="ctr">
              <a:buNone/>
            </a:lvl6pPr>
            <a:lvl7pPr marL="3762024" indent="0" algn="ctr">
              <a:buNone/>
            </a:lvl7pPr>
            <a:lvl8pPr marL="4389029" indent="0" algn="ctr">
              <a:buNone/>
            </a:lvl8pPr>
            <a:lvl9pPr marL="5016033" indent="0" algn="ctr">
              <a:buNone/>
            </a:lvl9pPr>
            <a:extLst/>
          </a:lstStyle>
          <a:p>
            <a:r>
              <a:rPr kumimoji="0" lang="en-US" smtClean="0"/>
              <a:t>Click to edit Master subtitle style</a:t>
            </a:r>
            <a:endParaRPr kumimoji="0" lang="en-US"/>
          </a:p>
        </p:txBody>
      </p:sp>
      <p:sp>
        <p:nvSpPr>
          <p:cNvPr id="56" name="Rectangle 55"/>
          <p:cNvSpPr/>
          <p:nvPr/>
        </p:nvSpPr>
        <p:spPr>
          <a:xfrm>
            <a:off x="408466" y="5383887"/>
            <a:ext cx="117043" cy="180441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a:p>
        </p:txBody>
      </p:sp>
      <p:sp>
        <p:nvSpPr>
          <p:cNvPr id="65" name="Rectangle 64"/>
          <p:cNvSpPr/>
          <p:nvPr/>
        </p:nvSpPr>
        <p:spPr>
          <a:xfrm>
            <a:off x="408466" y="5116607"/>
            <a:ext cx="117043" cy="24384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a:p>
        </p:txBody>
      </p:sp>
      <p:sp>
        <p:nvSpPr>
          <p:cNvPr id="66" name="Rectangle 65"/>
          <p:cNvSpPr/>
          <p:nvPr/>
        </p:nvSpPr>
        <p:spPr>
          <a:xfrm>
            <a:off x="408466" y="4946864"/>
            <a:ext cx="117043" cy="146304"/>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a:p>
        </p:txBody>
      </p:sp>
      <p:sp>
        <p:nvSpPr>
          <p:cNvPr id="67" name="Rectangle 66"/>
          <p:cNvSpPr/>
          <p:nvPr/>
        </p:nvSpPr>
        <p:spPr>
          <a:xfrm>
            <a:off x="408466" y="4845396"/>
            <a:ext cx="117043" cy="78029"/>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10/3/2013</a:t>
            </a:fld>
            <a:endParaRPr lang="en-US" sz="15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5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6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292949"/>
            <a:ext cx="3169920" cy="6241627"/>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75360" y="292949"/>
            <a:ext cx="9387840" cy="6241627"/>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10/3/2013</a:t>
            </a:fld>
            <a:endParaRPr lang="en-US" sz="15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5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6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10/3/2013</a:t>
            </a:fld>
            <a:endParaRPr lang="en-US" sz="15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5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6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7726323" y="1145481"/>
            <a:ext cx="6915418" cy="617728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125401" tIns="62700" rIns="125401" bIns="62700" anchor="t" compatLnSpc="1"/>
          <a:lstStyle>
            <a:extLst/>
          </a:lstStyle>
          <a:p>
            <a:endParaRPr kumimoji="0" lang="en-US"/>
          </a:p>
        </p:txBody>
      </p:sp>
      <p:sp>
        <p:nvSpPr>
          <p:cNvPr id="15" name="Freeform 14"/>
          <p:cNvSpPr>
            <a:spLocks/>
          </p:cNvSpPr>
          <p:nvPr/>
        </p:nvSpPr>
        <p:spPr bwMode="auto">
          <a:xfrm>
            <a:off x="598345" y="0"/>
            <a:ext cx="8823258" cy="7056354"/>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125401" tIns="62700" rIns="125401" bIns="62700" anchor="t" compatLnSpc="1"/>
          <a:lstStyle>
            <a:extLst/>
          </a:lstStyle>
          <a:p>
            <a:endParaRPr kumimoji="0" lang="en-US"/>
          </a:p>
        </p:txBody>
      </p:sp>
      <p:sp>
        <p:nvSpPr>
          <p:cNvPr id="13" name="Freeform 12"/>
          <p:cNvSpPr>
            <a:spLocks/>
          </p:cNvSpPr>
          <p:nvPr/>
        </p:nvSpPr>
        <p:spPr bwMode="auto">
          <a:xfrm rot="5236414">
            <a:off x="8236685" y="1265515"/>
            <a:ext cx="4389120" cy="1901952"/>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125401" tIns="62700" rIns="125401" bIns="62700" anchor="t" compatLnSpc="1"/>
          <a:lstStyle>
            <a:extLst/>
          </a:lstStyle>
          <a:p>
            <a:endParaRPr kumimoji="0" lang="en-US"/>
          </a:p>
        </p:txBody>
      </p:sp>
      <p:sp>
        <p:nvSpPr>
          <p:cNvPr id="16" name="Freeform 15"/>
          <p:cNvSpPr>
            <a:spLocks/>
          </p:cNvSpPr>
          <p:nvPr/>
        </p:nvSpPr>
        <p:spPr bwMode="auto">
          <a:xfrm>
            <a:off x="9509760" y="0"/>
            <a:ext cx="4389120" cy="455168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5401" tIns="62700" rIns="125401" bIns="62700" anchor="t" compatLnSpc="1"/>
          <a:lstStyle>
            <a:extLst/>
          </a:lstStyle>
          <a:p>
            <a:endParaRPr kumimoji="0" lang="en-US"/>
          </a:p>
        </p:txBody>
      </p:sp>
      <p:sp>
        <p:nvSpPr>
          <p:cNvPr id="17" name="Freeform 16"/>
          <p:cNvSpPr>
            <a:spLocks/>
          </p:cNvSpPr>
          <p:nvPr/>
        </p:nvSpPr>
        <p:spPr bwMode="auto">
          <a:xfrm>
            <a:off x="9509760" y="4551680"/>
            <a:ext cx="5120640" cy="12192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5401" tIns="62700" rIns="125401" bIns="62700" anchor="t" compatLnSpc="1"/>
          <a:lstStyle>
            <a:extLst/>
          </a:lstStyle>
          <a:p>
            <a:endParaRPr kumimoji="0" lang="en-US"/>
          </a:p>
        </p:txBody>
      </p:sp>
      <p:sp>
        <p:nvSpPr>
          <p:cNvPr id="18" name="Freeform 17"/>
          <p:cNvSpPr>
            <a:spLocks/>
          </p:cNvSpPr>
          <p:nvPr/>
        </p:nvSpPr>
        <p:spPr bwMode="auto">
          <a:xfrm>
            <a:off x="9509760" y="0"/>
            <a:ext cx="2194560" cy="455168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5401" tIns="62700" rIns="125401" bIns="62700" anchor="t" compatLnSpc="1"/>
          <a:lstStyle>
            <a:extLst/>
          </a:lstStyle>
          <a:p>
            <a:endParaRPr kumimoji="0" lang="en-US"/>
          </a:p>
        </p:txBody>
      </p:sp>
      <p:sp>
        <p:nvSpPr>
          <p:cNvPr id="19" name="Freeform 18"/>
          <p:cNvSpPr>
            <a:spLocks/>
          </p:cNvSpPr>
          <p:nvPr/>
        </p:nvSpPr>
        <p:spPr bwMode="auto">
          <a:xfrm>
            <a:off x="9517382" y="4529668"/>
            <a:ext cx="3345179" cy="2785533"/>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5401" tIns="62700" rIns="125401" bIns="62700" anchor="t" compatLnSpc="1"/>
          <a:lstStyle>
            <a:extLst/>
          </a:lstStyle>
          <a:p>
            <a:endParaRPr kumimoji="0" lang="en-US"/>
          </a:p>
        </p:txBody>
      </p:sp>
      <p:sp>
        <p:nvSpPr>
          <p:cNvPr id="20" name="Freeform 19"/>
          <p:cNvSpPr>
            <a:spLocks/>
          </p:cNvSpPr>
          <p:nvPr/>
        </p:nvSpPr>
        <p:spPr bwMode="auto">
          <a:xfrm>
            <a:off x="9509760" y="4551680"/>
            <a:ext cx="2560320" cy="276352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5401" tIns="62700" rIns="125401" bIns="62700" anchor="t" compatLnSpc="1"/>
          <a:lstStyle>
            <a:extLst/>
          </a:lstStyle>
          <a:p>
            <a:endParaRPr kumimoji="0" lang="en-US"/>
          </a:p>
        </p:txBody>
      </p:sp>
      <p:sp>
        <p:nvSpPr>
          <p:cNvPr id="21" name="Freeform 20"/>
          <p:cNvSpPr>
            <a:spLocks/>
          </p:cNvSpPr>
          <p:nvPr/>
        </p:nvSpPr>
        <p:spPr bwMode="auto">
          <a:xfrm>
            <a:off x="9509760" y="1463040"/>
            <a:ext cx="5120640" cy="308864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5401" tIns="62700" rIns="125401" bIns="62700" anchor="t" compatLnSpc="1"/>
          <a:lstStyle>
            <a:extLst/>
          </a:lstStyle>
          <a:p>
            <a:endParaRPr kumimoji="0" lang="en-US"/>
          </a:p>
        </p:txBody>
      </p:sp>
      <p:sp>
        <p:nvSpPr>
          <p:cNvPr id="22" name="Freeform 21"/>
          <p:cNvSpPr>
            <a:spLocks/>
          </p:cNvSpPr>
          <p:nvPr/>
        </p:nvSpPr>
        <p:spPr bwMode="auto">
          <a:xfrm>
            <a:off x="9509760" y="1869440"/>
            <a:ext cx="5120640" cy="268224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5401" tIns="62700" rIns="125401" bIns="62700" anchor="t" compatLnSpc="1"/>
          <a:lstStyle>
            <a:extLst/>
          </a:lstStyle>
          <a:p>
            <a:endParaRPr kumimoji="0" lang="en-US"/>
          </a:p>
        </p:txBody>
      </p:sp>
      <p:sp>
        <p:nvSpPr>
          <p:cNvPr id="23" name="Freeform 22"/>
          <p:cNvSpPr>
            <a:spLocks/>
          </p:cNvSpPr>
          <p:nvPr/>
        </p:nvSpPr>
        <p:spPr bwMode="auto">
          <a:xfrm>
            <a:off x="1584960" y="4551680"/>
            <a:ext cx="7924800" cy="276352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5401" tIns="62700" rIns="125401" bIns="62700" anchor="t" compatLnSpc="1"/>
          <a:lstStyle>
            <a:extLst/>
          </a:lstStyle>
          <a:p>
            <a:endParaRPr kumimoji="0" lang="en-US"/>
          </a:p>
        </p:txBody>
      </p:sp>
      <p:sp>
        <p:nvSpPr>
          <p:cNvPr id="24" name="Freeform 23"/>
          <p:cNvSpPr>
            <a:spLocks/>
          </p:cNvSpPr>
          <p:nvPr/>
        </p:nvSpPr>
        <p:spPr bwMode="auto">
          <a:xfrm>
            <a:off x="853440" y="4551680"/>
            <a:ext cx="8534400" cy="276352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5401" tIns="62700" rIns="125401" bIns="62700" anchor="t" compatLnSpc="1"/>
          <a:lstStyle>
            <a:extLst/>
          </a:lstStyle>
          <a:p>
            <a:endParaRPr kumimoji="0" lang="en-US"/>
          </a:p>
        </p:txBody>
      </p:sp>
      <p:sp>
        <p:nvSpPr>
          <p:cNvPr id="25" name="Freeform 24"/>
          <p:cNvSpPr>
            <a:spLocks/>
          </p:cNvSpPr>
          <p:nvPr/>
        </p:nvSpPr>
        <p:spPr bwMode="auto">
          <a:xfrm>
            <a:off x="586918" y="2600960"/>
            <a:ext cx="9022080" cy="195072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5401" tIns="62700" rIns="125401" bIns="62700" anchor="t" compatLnSpc="1"/>
          <a:lstStyle>
            <a:extLst/>
          </a:lstStyle>
          <a:p>
            <a:endParaRPr kumimoji="0" lang="en-US"/>
          </a:p>
        </p:txBody>
      </p:sp>
      <p:sp>
        <p:nvSpPr>
          <p:cNvPr id="26" name="Freeform 25"/>
          <p:cNvSpPr>
            <a:spLocks/>
          </p:cNvSpPr>
          <p:nvPr/>
        </p:nvSpPr>
        <p:spPr bwMode="auto">
          <a:xfrm>
            <a:off x="586918" y="2275840"/>
            <a:ext cx="9022080" cy="227584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25401" tIns="62700" rIns="125401" bIns="62700" anchor="t" compatLnSpc="1"/>
          <a:lstStyle>
            <a:extLst/>
          </a:lstStyle>
          <a:p>
            <a:endParaRPr kumimoji="0" lang="en-US"/>
          </a:p>
        </p:txBody>
      </p:sp>
      <p:sp>
        <p:nvSpPr>
          <p:cNvPr id="27" name="Freeform 26"/>
          <p:cNvSpPr>
            <a:spLocks/>
          </p:cNvSpPr>
          <p:nvPr/>
        </p:nvSpPr>
        <p:spPr bwMode="auto">
          <a:xfrm>
            <a:off x="7315200" y="4551680"/>
            <a:ext cx="2194560" cy="276352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125401" tIns="62700" rIns="125401" bIns="62700" anchor="t" compatLnSpc="1"/>
          <a:lstStyle>
            <a:extLst/>
          </a:lstStyle>
          <a:p>
            <a:endParaRPr kumimoji="0" lang="en-US"/>
          </a:p>
        </p:txBody>
      </p:sp>
      <p:sp>
        <p:nvSpPr>
          <p:cNvPr id="3" name="Text Placeholder 2"/>
          <p:cNvSpPr>
            <a:spLocks noGrp="1"/>
          </p:cNvSpPr>
          <p:nvPr>
            <p:ph type="body" idx="1"/>
          </p:nvPr>
        </p:nvSpPr>
        <p:spPr>
          <a:xfrm>
            <a:off x="1131043" y="1441783"/>
            <a:ext cx="9148877" cy="1042652"/>
          </a:xfrm>
        </p:spPr>
        <p:txBody>
          <a:bodyPr lIns="112861" tIns="62700" bIns="0" anchor="t"/>
          <a:lstStyle>
            <a:lvl1pPr marL="75240" indent="0">
              <a:buNone/>
              <a:defRPr sz="2700">
                <a:solidFill>
                  <a:schemeClr val="tx1">
                    <a:tint val="75000"/>
                  </a:schemeClr>
                </a:solidFill>
              </a:defRPr>
            </a:lvl1pPr>
            <a:lvl2pPr>
              <a:buNone/>
              <a:defRPr sz="2500">
                <a:solidFill>
                  <a:schemeClr val="tx1">
                    <a:tint val="75000"/>
                  </a:schemeClr>
                </a:solidFill>
              </a:defRPr>
            </a:lvl2pPr>
            <a:lvl3pPr>
              <a:buNone/>
              <a:defRPr sz="2200">
                <a:solidFill>
                  <a:schemeClr val="tx1">
                    <a:tint val="75000"/>
                  </a:schemeClr>
                </a:solidFill>
              </a:defRPr>
            </a:lvl3pPr>
            <a:lvl4pPr>
              <a:buNone/>
              <a:defRPr sz="1900">
                <a:solidFill>
                  <a:schemeClr val="tx1">
                    <a:tint val="75000"/>
                  </a:schemeClr>
                </a:solidFill>
              </a:defRPr>
            </a:lvl4pPr>
            <a:lvl5pPr>
              <a:buNone/>
              <a:defRPr sz="19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10/3/2013</a:t>
            </a:fld>
            <a:endParaRPr lang="en-US" sz="15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5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600">
              <a:solidFill>
                <a:schemeClr val="tx2"/>
              </a:solidFill>
            </a:endParaRPr>
          </a:p>
        </p:txBody>
      </p:sp>
      <p:sp>
        <p:nvSpPr>
          <p:cNvPr id="7" name="Rectangle 6"/>
          <p:cNvSpPr/>
          <p:nvPr/>
        </p:nvSpPr>
        <p:spPr>
          <a:xfrm>
            <a:off x="581056" y="429082"/>
            <a:ext cx="13606272" cy="945349"/>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a:p>
        </p:txBody>
      </p:sp>
      <p:sp>
        <p:nvSpPr>
          <p:cNvPr id="2" name="Title 1"/>
          <p:cNvSpPr>
            <a:spLocks noGrp="1"/>
          </p:cNvSpPr>
          <p:nvPr>
            <p:ph type="title"/>
          </p:nvPr>
        </p:nvSpPr>
        <p:spPr>
          <a:xfrm>
            <a:off x="1131043" y="546202"/>
            <a:ext cx="13050317" cy="829056"/>
          </a:xfrm>
        </p:spPr>
        <p:txBody>
          <a:bodyPr tIns="87781"/>
          <a:lstStyle>
            <a:lvl1pPr algn="l">
              <a:buNone/>
              <a:defRPr sz="5200" b="0" cap="none" spc="-206" baseline="0"/>
            </a:lvl1pPr>
            <a:extLst/>
          </a:lstStyle>
          <a:p>
            <a:r>
              <a:rPr kumimoji="0" lang="en-US" smtClean="0"/>
              <a:t>Click to edit Master title style</a:t>
            </a:r>
            <a:endParaRPr kumimoji="0" lang="en-US"/>
          </a:p>
        </p:txBody>
      </p:sp>
      <p:sp>
        <p:nvSpPr>
          <p:cNvPr id="8" name="Rectangle 7"/>
          <p:cNvSpPr/>
          <p:nvPr/>
        </p:nvSpPr>
        <p:spPr>
          <a:xfrm flipH="1">
            <a:off x="594461" y="725842"/>
            <a:ext cx="43891" cy="390144"/>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dirty="0"/>
          </a:p>
        </p:txBody>
      </p:sp>
      <p:sp>
        <p:nvSpPr>
          <p:cNvPr id="9" name="Rectangle 8"/>
          <p:cNvSpPr/>
          <p:nvPr/>
        </p:nvSpPr>
        <p:spPr>
          <a:xfrm flipH="1">
            <a:off x="657775" y="725842"/>
            <a:ext cx="43891" cy="390144"/>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dirty="0"/>
          </a:p>
        </p:txBody>
      </p:sp>
      <p:sp>
        <p:nvSpPr>
          <p:cNvPr id="10" name="Rectangle 9"/>
          <p:cNvSpPr/>
          <p:nvPr/>
        </p:nvSpPr>
        <p:spPr>
          <a:xfrm flipH="1">
            <a:off x="717520" y="725842"/>
            <a:ext cx="14630" cy="390144"/>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a:p>
        </p:txBody>
      </p:sp>
      <p:sp>
        <p:nvSpPr>
          <p:cNvPr id="11" name="Rectangle 10"/>
          <p:cNvSpPr/>
          <p:nvPr/>
        </p:nvSpPr>
        <p:spPr>
          <a:xfrm flipH="1">
            <a:off x="762723" y="725842"/>
            <a:ext cx="14630" cy="390144"/>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dirty="0"/>
          </a:p>
        </p:txBody>
      </p:sp>
      <p:sp>
        <p:nvSpPr>
          <p:cNvPr id="12" name="Rectangle 11"/>
          <p:cNvSpPr/>
          <p:nvPr/>
        </p:nvSpPr>
        <p:spPr>
          <a:xfrm>
            <a:off x="800765" y="725842"/>
            <a:ext cx="58522" cy="390144"/>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546202"/>
            <a:ext cx="13167360" cy="97536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742950" y="1888535"/>
            <a:ext cx="6461760" cy="4827694"/>
          </a:xfrm>
        </p:spPr>
        <p:txBody>
          <a:bodyPr/>
          <a:lstStyle>
            <a:lvl1pPr>
              <a:defRPr sz="3800"/>
            </a:lvl1pPr>
            <a:lvl2pPr>
              <a:defRPr sz="3300"/>
            </a:lvl2pPr>
            <a:lvl3pPr>
              <a:defRPr sz="2700"/>
            </a:lvl3pPr>
            <a:lvl4pPr>
              <a:defRPr sz="2500"/>
            </a:lvl4pPr>
            <a:lvl5pPr>
              <a:defRPr sz="25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448550" y="1888535"/>
            <a:ext cx="6461760" cy="4827694"/>
          </a:xfrm>
        </p:spPr>
        <p:txBody>
          <a:bodyPr/>
          <a:lstStyle>
            <a:lvl1pPr>
              <a:defRPr sz="3800"/>
            </a:lvl1pPr>
            <a:lvl2pPr>
              <a:defRPr sz="3300"/>
            </a:lvl2pPr>
            <a:lvl3pPr>
              <a:defRPr sz="2700"/>
            </a:lvl3pPr>
            <a:lvl4pPr>
              <a:defRPr sz="2500"/>
            </a:lvl4pPr>
            <a:lvl5pPr>
              <a:defRPr sz="25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10/3/2013</a:t>
            </a:fld>
            <a:endParaRPr lang="en-US" sz="15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5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6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29083"/>
            <a:ext cx="14187328" cy="945349"/>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a:p>
        </p:txBody>
      </p:sp>
      <p:sp>
        <p:nvSpPr>
          <p:cNvPr id="2" name="Title 1"/>
          <p:cNvSpPr>
            <a:spLocks noGrp="1"/>
          </p:cNvSpPr>
          <p:nvPr>
            <p:ph type="title"/>
          </p:nvPr>
        </p:nvSpPr>
        <p:spPr>
          <a:xfrm>
            <a:off x="807718" y="546202"/>
            <a:ext cx="12435840" cy="975360"/>
          </a:xfrm>
        </p:spPr>
        <p:txBody>
          <a:bodyPr anchor="t"/>
          <a:lstStyle>
            <a:lvl1pPr>
              <a:defRPr sz="55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31520" y="1930400"/>
            <a:ext cx="6464301" cy="682413"/>
          </a:xfrm>
        </p:spPr>
        <p:txBody>
          <a:bodyPr anchor="ctr"/>
          <a:lstStyle>
            <a:lvl1pPr marL="100321" indent="0" algn="l">
              <a:buNone/>
              <a:defRPr sz="3300" b="1">
                <a:solidFill>
                  <a:schemeClr val="accent2"/>
                </a:solidFill>
              </a:defRPr>
            </a:lvl1pPr>
            <a:lvl2pPr>
              <a:buNone/>
              <a:defRPr sz="2700" b="1"/>
            </a:lvl2pPr>
            <a:lvl3pPr>
              <a:buNone/>
              <a:defRPr sz="2500" b="1"/>
            </a:lvl3pPr>
            <a:lvl4pPr>
              <a:buNone/>
              <a:defRPr sz="2200" b="1"/>
            </a:lvl4pPr>
            <a:lvl5pPr>
              <a:buNone/>
              <a:defRPr sz="22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7432041" y="1930400"/>
            <a:ext cx="6466840" cy="682413"/>
          </a:xfrm>
        </p:spPr>
        <p:txBody>
          <a:bodyPr anchor="ctr"/>
          <a:lstStyle>
            <a:lvl1pPr marL="100321" indent="0">
              <a:buNone/>
              <a:defRPr sz="3300" b="1">
                <a:solidFill>
                  <a:schemeClr val="accent2"/>
                </a:solidFill>
              </a:defRPr>
            </a:lvl1pPr>
            <a:lvl2pPr>
              <a:buNone/>
              <a:defRPr sz="2700" b="1"/>
            </a:lvl2pPr>
            <a:lvl3pPr>
              <a:buNone/>
              <a:defRPr sz="2500" b="1"/>
            </a:lvl3pPr>
            <a:lvl4pPr>
              <a:buNone/>
              <a:defRPr sz="2200" b="1"/>
            </a:lvl4pPr>
            <a:lvl5pPr>
              <a:buNone/>
              <a:defRPr sz="22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731520" y="2622973"/>
            <a:ext cx="6464301" cy="4223309"/>
          </a:xfrm>
        </p:spPr>
        <p:txBody>
          <a:bodyPr/>
          <a:lstStyle>
            <a:lvl1pPr>
              <a:defRPr sz="3300"/>
            </a:lvl1pPr>
            <a:lvl2pPr>
              <a:defRPr sz="2700"/>
            </a:lvl2pPr>
            <a:lvl3pPr>
              <a:defRPr sz="2500"/>
            </a:lvl3pPr>
            <a:lvl4pPr>
              <a:defRPr sz="2200"/>
            </a:lvl4pPr>
            <a:lvl5pPr>
              <a:defRPr sz="2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7432041" y="2622973"/>
            <a:ext cx="6466840" cy="4223309"/>
          </a:xfrm>
        </p:spPr>
        <p:txBody>
          <a:bodyPr/>
          <a:lstStyle>
            <a:lvl1pPr>
              <a:defRPr sz="3300"/>
            </a:lvl1pPr>
            <a:lvl2pPr>
              <a:defRPr sz="2700"/>
            </a:lvl2pPr>
            <a:lvl3pPr>
              <a:defRPr sz="2500"/>
            </a:lvl3pPr>
            <a:lvl4pPr>
              <a:defRPr sz="2200"/>
            </a:lvl4pPr>
            <a:lvl5pPr>
              <a:defRPr sz="2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6BCBE8-30B0-4476-8762-9236B142003A}" type="datetimeFigureOut">
              <a:rPr lang="en-US" smtClean="0"/>
              <a:pPr/>
              <a:t>10/3/2013</a:t>
            </a:fld>
            <a:endParaRPr lang="en-US" sz="1500" dirty="0">
              <a:solidFill>
                <a:schemeClr val="tx2"/>
              </a:solidFill>
            </a:endParaRPr>
          </a:p>
        </p:txBody>
      </p:sp>
      <p:sp>
        <p:nvSpPr>
          <p:cNvPr id="8" name="Footer Placeholder 7"/>
          <p:cNvSpPr>
            <a:spLocks noGrp="1"/>
          </p:cNvSpPr>
          <p:nvPr>
            <p:ph type="ftr" sz="quarter" idx="11"/>
          </p:nvPr>
        </p:nvSpPr>
        <p:spPr/>
        <p:txBody>
          <a:bodyPr/>
          <a:lstStyle>
            <a:extLst/>
          </a:lstStyle>
          <a:p>
            <a:pPr algn="r" eaLnBrk="1" latinLnBrk="0" hangingPunct="1"/>
            <a:endParaRPr kumimoji="0" lang="en-US" sz="1500" dirty="0">
              <a:solidFill>
                <a:schemeClr val="tx2"/>
              </a:solidFill>
            </a:endParaRPr>
          </a:p>
        </p:txBody>
      </p:sp>
      <p:sp>
        <p:nvSpPr>
          <p:cNvPr id="9" name="Slide Number Placeholder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600">
              <a:solidFill>
                <a:schemeClr val="tx2"/>
              </a:solidFill>
            </a:endParaRPr>
          </a:p>
        </p:txBody>
      </p:sp>
      <p:sp>
        <p:nvSpPr>
          <p:cNvPr id="16" name="Rectangle 15"/>
          <p:cNvSpPr/>
          <p:nvPr/>
        </p:nvSpPr>
        <p:spPr>
          <a:xfrm>
            <a:off x="140464" y="725842"/>
            <a:ext cx="73152" cy="390144"/>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dirty="0"/>
          </a:p>
        </p:txBody>
      </p:sp>
      <p:sp>
        <p:nvSpPr>
          <p:cNvPr id="17" name="Rectangle 16"/>
          <p:cNvSpPr/>
          <p:nvPr/>
        </p:nvSpPr>
        <p:spPr>
          <a:xfrm>
            <a:off x="75688" y="725842"/>
            <a:ext cx="43891" cy="390144"/>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dirty="0"/>
          </a:p>
        </p:txBody>
      </p:sp>
      <p:sp>
        <p:nvSpPr>
          <p:cNvPr id="18" name="Rectangle 17"/>
          <p:cNvSpPr/>
          <p:nvPr/>
        </p:nvSpPr>
        <p:spPr>
          <a:xfrm>
            <a:off x="45203" y="725842"/>
            <a:ext cx="14630" cy="390144"/>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a:p>
        </p:txBody>
      </p:sp>
      <p:sp>
        <p:nvSpPr>
          <p:cNvPr id="19" name="Rectangle 18"/>
          <p:cNvSpPr/>
          <p:nvPr/>
        </p:nvSpPr>
        <p:spPr>
          <a:xfrm>
            <a:off x="0" y="725842"/>
            <a:ext cx="14630" cy="390144"/>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dirty="0"/>
          </a:p>
        </p:txBody>
      </p:sp>
      <p:sp>
        <p:nvSpPr>
          <p:cNvPr id="20" name="Rectangle 19"/>
          <p:cNvSpPr/>
          <p:nvPr/>
        </p:nvSpPr>
        <p:spPr>
          <a:xfrm flipH="1">
            <a:off x="239632" y="725842"/>
            <a:ext cx="43891" cy="390144"/>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dirty="0"/>
          </a:p>
        </p:txBody>
      </p:sp>
      <p:sp>
        <p:nvSpPr>
          <p:cNvPr id="21" name="Rectangle 20"/>
          <p:cNvSpPr/>
          <p:nvPr/>
        </p:nvSpPr>
        <p:spPr>
          <a:xfrm flipH="1">
            <a:off x="302946" y="725842"/>
            <a:ext cx="43891" cy="390144"/>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dirty="0"/>
          </a:p>
        </p:txBody>
      </p:sp>
      <p:sp>
        <p:nvSpPr>
          <p:cNvPr id="22" name="Rectangle 21"/>
          <p:cNvSpPr/>
          <p:nvPr/>
        </p:nvSpPr>
        <p:spPr>
          <a:xfrm flipH="1">
            <a:off x="362691" y="725842"/>
            <a:ext cx="14630" cy="390144"/>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a:p>
        </p:txBody>
      </p:sp>
      <p:sp>
        <p:nvSpPr>
          <p:cNvPr id="29" name="Rectangle 28"/>
          <p:cNvSpPr/>
          <p:nvPr/>
        </p:nvSpPr>
        <p:spPr>
          <a:xfrm flipH="1">
            <a:off x="407895" y="725842"/>
            <a:ext cx="14630" cy="390144"/>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dirty="0"/>
          </a:p>
        </p:txBody>
      </p:sp>
      <p:sp>
        <p:nvSpPr>
          <p:cNvPr id="30" name="Rectangle 29"/>
          <p:cNvSpPr/>
          <p:nvPr/>
        </p:nvSpPr>
        <p:spPr>
          <a:xfrm>
            <a:off x="445936" y="725842"/>
            <a:ext cx="58522" cy="390144"/>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63040" y="546202"/>
            <a:ext cx="12435840" cy="975360"/>
          </a:xfrm>
        </p:spPr>
        <p:txBody>
          <a:bodyPr/>
          <a:lstStyle>
            <a:lvl1pPr>
              <a:defRPr sz="55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6BCBE8-30B0-4476-8762-9236B142003A}" type="datetimeFigureOut">
              <a:rPr lang="en-US" smtClean="0"/>
              <a:pPr/>
              <a:t>10/3/2013</a:t>
            </a:fld>
            <a:endParaRPr lang="en-US" sz="1500" dirty="0">
              <a:solidFill>
                <a:schemeClr val="tx2"/>
              </a:solidFill>
            </a:endParaRPr>
          </a:p>
        </p:txBody>
      </p:sp>
      <p:sp>
        <p:nvSpPr>
          <p:cNvPr id="4" name="Footer Placeholder 3"/>
          <p:cNvSpPr>
            <a:spLocks noGrp="1"/>
          </p:cNvSpPr>
          <p:nvPr>
            <p:ph type="ftr" sz="quarter" idx="11"/>
          </p:nvPr>
        </p:nvSpPr>
        <p:spPr/>
        <p:txBody>
          <a:bodyPr/>
          <a:lstStyle>
            <a:extLst/>
          </a:lstStyle>
          <a:p>
            <a:pPr algn="r" eaLnBrk="1" latinLnBrk="0" hangingPunct="1"/>
            <a:endParaRPr kumimoji="0" lang="en-US" sz="1500" dirty="0">
              <a:solidFill>
                <a:schemeClr val="tx2"/>
              </a:solidFill>
            </a:endParaRPr>
          </a:p>
        </p:txBody>
      </p:sp>
      <p:sp>
        <p:nvSpPr>
          <p:cNvPr id="5" name="Slide Number Placeholder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6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6BCBE8-30B0-4476-8762-9236B142003A}" type="datetimeFigureOut">
              <a:rPr lang="en-US" smtClean="0"/>
              <a:pPr/>
              <a:t>10/3/2013</a:t>
            </a:fld>
            <a:endParaRPr lang="en-US" sz="1500" dirty="0">
              <a:solidFill>
                <a:schemeClr val="tx2"/>
              </a:solidFill>
            </a:endParaRPr>
          </a:p>
        </p:txBody>
      </p:sp>
      <p:sp>
        <p:nvSpPr>
          <p:cNvPr id="3" name="Footer Placeholder 2"/>
          <p:cNvSpPr>
            <a:spLocks noGrp="1"/>
          </p:cNvSpPr>
          <p:nvPr>
            <p:ph type="ftr" sz="quarter" idx="11"/>
          </p:nvPr>
        </p:nvSpPr>
        <p:spPr/>
        <p:txBody>
          <a:bodyPr/>
          <a:lstStyle>
            <a:extLst/>
          </a:lstStyle>
          <a:p>
            <a:pPr algn="r" eaLnBrk="1" latinLnBrk="0" hangingPunct="1"/>
            <a:endParaRPr kumimoji="0" lang="en-US" sz="1500" dirty="0">
              <a:solidFill>
                <a:schemeClr val="tx2"/>
              </a:solidFill>
            </a:endParaRPr>
          </a:p>
        </p:txBody>
      </p:sp>
      <p:sp>
        <p:nvSpPr>
          <p:cNvPr id="4" name="Slide Number Placeholder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6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291253"/>
            <a:ext cx="13167360" cy="1239520"/>
          </a:xfrm>
        </p:spPr>
        <p:txBody>
          <a:bodyPr anchor="ctr"/>
          <a:lstStyle>
            <a:lvl1pPr algn="l">
              <a:buNone/>
              <a:defRPr sz="49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1097280" y="1530773"/>
            <a:ext cx="4023360" cy="4876800"/>
          </a:xfrm>
        </p:spPr>
        <p:txBody>
          <a:bodyPr/>
          <a:lstStyle>
            <a:lvl1pPr marL="75240" indent="0">
              <a:buNone/>
              <a:defRPr sz="2500"/>
            </a:lvl1pPr>
            <a:lvl2pPr>
              <a:buNone/>
              <a:defRPr sz="1600"/>
            </a:lvl2pPr>
            <a:lvl3pPr>
              <a:buNone/>
              <a:defRPr sz="1400"/>
            </a:lvl3pPr>
            <a:lvl4pPr>
              <a:buNone/>
              <a:defRPr sz="1200"/>
            </a:lvl4pPr>
            <a:lvl5pPr>
              <a:buNone/>
              <a:defRPr sz="12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5486400" y="1530773"/>
            <a:ext cx="8778240" cy="4876800"/>
          </a:xfrm>
        </p:spPr>
        <p:txBody>
          <a:bodyPr/>
          <a:lstStyle>
            <a:lvl1pPr>
              <a:defRPr sz="4400"/>
            </a:lvl1pPr>
            <a:lvl2pPr>
              <a:defRPr sz="3800"/>
            </a:lvl2pPr>
            <a:lvl3pPr>
              <a:defRPr sz="3300"/>
            </a:lvl3pPr>
            <a:lvl4pPr>
              <a:defRPr sz="2700"/>
            </a:lvl4pPr>
            <a:lvl5pPr>
              <a:defRPr sz="27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6BCBE8-30B0-4476-8762-9236B142003A}" type="datetimeFigureOut">
              <a:rPr lang="en-US" smtClean="0"/>
              <a:pPr/>
              <a:t>10/3/2013</a:t>
            </a:fld>
            <a:endParaRPr lang="en-US" sz="1500" dirty="0">
              <a:solidFill>
                <a:schemeClr val="tx2"/>
              </a:solidFill>
            </a:endParaRPr>
          </a:p>
        </p:txBody>
      </p:sp>
      <p:sp>
        <p:nvSpPr>
          <p:cNvPr id="6" name="Footer Placeholder 5"/>
          <p:cNvSpPr>
            <a:spLocks noGrp="1"/>
          </p:cNvSpPr>
          <p:nvPr>
            <p:ph type="ftr" sz="quarter" idx="11"/>
          </p:nvPr>
        </p:nvSpPr>
        <p:spPr/>
        <p:txBody>
          <a:bodyPr/>
          <a:lstStyle>
            <a:extLst/>
          </a:lstStyle>
          <a:p>
            <a:pPr algn="r" eaLnBrk="1" latinLnBrk="0" hangingPunct="1"/>
            <a:endParaRPr kumimoji="0" lang="en-US" sz="1500" dirty="0">
              <a:solidFill>
                <a:schemeClr val="tx2"/>
              </a:solidFill>
            </a:endParaRPr>
          </a:p>
        </p:txBody>
      </p:sp>
      <p:sp>
        <p:nvSpPr>
          <p:cNvPr id="7" name="Slide Number Placeholder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6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588851" y="1"/>
            <a:ext cx="14045184" cy="2003239"/>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a:p>
        </p:txBody>
      </p:sp>
      <p:cxnSp>
        <p:nvCxnSpPr>
          <p:cNvPr id="9" name="Straight Connector 8"/>
          <p:cNvCxnSpPr/>
          <p:nvPr/>
        </p:nvCxnSpPr>
        <p:spPr>
          <a:xfrm flipV="1">
            <a:off x="581112" y="2010697"/>
            <a:ext cx="14052195"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3658734" y="1266222"/>
            <a:ext cx="141614" cy="20554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463040" y="470668"/>
            <a:ext cx="10972800" cy="748532"/>
          </a:xfrm>
        </p:spPr>
        <p:txBody>
          <a:bodyPr anchor="b"/>
          <a:lstStyle>
            <a:lvl1pPr algn="l">
              <a:buNone/>
              <a:defRPr sz="29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588851" y="2020033"/>
            <a:ext cx="14045184" cy="5290820"/>
          </a:xfrm>
          <a:solidFill>
            <a:schemeClr val="bg2"/>
          </a:solidFill>
        </p:spPr>
        <p:txBody>
          <a:bodyPr/>
          <a:lstStyle>
            <a:lvl1pPr marL="0" indent="0">
              <a:buNone/>
              <a:defRPr sz="44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463040" y="1226820"/>
            <a:ext cx="10972800" cy="731520"/>
          </a:xfrm>
        </p:spPr>
        <p:txBody>
          <a:bodyPr/>
          <a:lstStyle>
            <a:lvl1pPr marL="37620" indent="0">
              <a:spcBef>
                <a:spcPts val="0"/>
              </a:spcBef>
              <a:buNone/>
              <a:defRPr sz="1900">
                <a:solidFill>
                  <a:srgbClr val="FFFFFF"/>
                </a:solidFill>
              </a:defRPr>
            </a:lvl1pPr>
            <a:lvl2pPr>
              <a:defRPr sz="1600"/>
            </a:lvl2pPr>
            <a:lvl3pPr>
              <a:defRPr sz="1400"/>
            </a:lvl3pPr>
            <a:lvl4pPr>
              <a:defRPr sz="1200"/>
            </a:lvl4pPr>
            <a:lvl5pPr>
              <a:defRPr sz="1200"/>
            </a:lvl5pPr>
            <a:extLst/>
          </a:lstStyle>
          <a:p>
            <a:pPr lvl="0" eaLnBrk="1" latinLnBrk="0" hangingPunct="1"/>
            <a:r>
              <a:rPr kumimoji="0" lang="en-US" smtClean="0"/>
              <a:t>Click to edit Master text styles</a:t>
            </a:r>
          </a:p>
        </p:txBody>
      </p:sp>
      <p:grpSp>
        <p:nvGrpSpPr>
          <p:cNvPr id="14" name="Group 13"/>
          <p:cNvGrpSpPr/>
          <p:nvPr/>
        </p:nvGrpSpPr>
        <p:grpSpPr>
          <a:xfrm rot="5400000">
            <a:off x="13902574" y="1428782"/>
            <a:ext cx="141614" cy="20554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3347545" y="1538823"/>
            <a:ext cx="141614" cy="20554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10363200" y="59199"/>
            <a:ext cx="3413760" cy="389467"/>
          </a:xfrm>
        </p:spPr>
        <p:txBody>
          <a:bodyPr/>
          <a:lstStyle>
            <a:extLst/>
          </a:lstStyle>
          <a:p>
            <a:fld id="{8F6BCBE8-30B0-4476-8762-9236B142003A}" type="datetimeFigureOut">
              <a:rPr lang="en-US" smtClean="0"/>
              <a:pPr/>
              <a:t>10/3/2013</a:t>
            </a:fld>
            <a:endParaRPr lang="en-US" sz="1500" dirty="0">
              <a:solidFill>
                <a:schemeClr val="tx2"/>
              </a:solidFill>
            </a:endParaRPr>
          </a:p>
        </p:txBody>
      </p:sp>
      <p:sp>
        <p:nvSpPr>
          <p:cNvPr id="6" name="Footer Placeholder 5"/>
          <p:cNvSpPr>
            <a:spLocks noGrp="1"/>
          </p:cNvSpPr>
          <p:nvPr>
            <p:ph type="ftr" sz="quarter" idx="11"/>
          </p:nvPr>
        </p:nvSpPr>
        <p:spPr>
          <a:xfrm>
            <a:off x="1463040" y="59199"/>
            <a:ext cx="8900160" cy="389467"/>
          </a:xfrm>
        </p:spPr>
        <p:txBody>
          <a:bodyPr/>
          <a:lstStyle>
            <a:extLst/>
          </a:lstStyle>
          <a:p>
            <a:pPr algn="r" eaLnBrk="1" latinLnBrk="0" hangingPunct="1"/>
            <a:endParaRPr kumimoji="0" lang="en-US" sz="1500" dirty="0">
              <a:solidFill>
                <a:schemeClr val="tx2"/>
              </a:solidFill>
            </a:endParaRPr>
          </a:p>
        </p:txBody>
      </p:sp>
      <p:sp>
        <p:nvSpPr>
          <p:cNvPr id="7" name="Slide Number Placeholder 6"/>
          <p:cNvSpPr>
            <a:spLocks noGrp="1"/>
          </p:cNvSpPr>
          <p:nvPr>
            <p:ph type="sldNum" sz="quarter" idx="12"/>
          </p:nvPr>
        </p:nvSpPr>
        <p:spPr>
          <a:xfrm>
            <a:off x="13776960" y="59199"/>
            <a:ext cx="731520" cy="389467"/>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6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585216" cy="7311420"/>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a:p>
        </p:txBody>
      </p:sp>
      <p:sp>
        <p:nvSpPr>
          <p:cNvPr id="8" name="Rectangle 7"/>
          <p:cNvSpPr/>
          <p:nvPr/>
        </p:nvSpPr>
        <p:spPr>
          <a:xfrm>
            <a:off x="408466" y="5383887"/>
            <a:ext cx="117043" cy="180441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a:p>
        </p:txBody>
      </p:sp>
      <p:sp>
        <p:nvSpPr>
          <p:cNvPr id="9" name="Rectangle 8"/>
          <p:cNvSpPr/>
          <p:nvPr/>
        </p:nvSpPr>
        <p:spPr>
          <a:xfrm>
            <a:off x="408466" y="5116607"/>
            <a:ext cx="117043" cy="24384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a:p>
        </p:txBody>
      </p:sp>
      <p:sp>
        <p:nvSpPr>
          <p:cNvPr id="10" name="Rectangle 9"/>
          <p:cNvSpPr/>
          <p:nvPr/>
        </p:nvSpPr>
        <p:spPr>
          <a:xfrm>
            <a:off x="408466" y="4946864"/>
            <a:ext cx="117043" cy="146304"/>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a:p>
        </p:txBody>
      </p:sp>
      <p:sp>
        <p:nvSpPr>
          <p:cNvPr id="11" name="Rectangle 10"/>
          <p:cNvSpPr/>
          <p:nvPr/>
        </p:nvSpPr>
        <p:spPr>
          <a:xfrm>
            <a:off x="408466" y="4845396"/>
            <a:ext cx="117043" cy="78029"/>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dirty="0"/>
          </a:p>
        </p:txBody>
      </p:sp>
      <p:sp>
        <p:nvSpPr>
          <p:cNvPr id="12" name="Rectangle 11"/>
          <p:cNvSpPr/>
          <p:nvPr/>
        </p:nvSpPr>
        <p:spPr>
          <a:xfrm>
            <a:off x="495293" y="725842"/>
            <a:ext cx="73152" cy="390144"/>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dirty="0"/>
          </a:p>
        </p:txBody>
      </p:sp>
      <p:sp>
        <p:nvSpPr>
          <p:cNvPr id="15" name="Rectangle 14"/>
          <p:cNvSpPr/>
          <p:nvPr/>
        </p:nvSpPr>
        <p:spPr>
          <a:xfrm>
            <a:off x="430517" y="725842"/>
            <a:ext cx="43891" cy="390144"/>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dirty="0"/>
          </a:p>
        </p:txBody>
      </p:sp>
      <p:sp>
        <p:nvSpPr>
          <p:cNvPr id="16" name="Rectangle 15"/>
          <p:cNvSpPr/>
          <p:nvPr/>
        </p:nvSpPr>
        <p:spPr>
          <a:xfrm>
            <a:off x="400032" y="725842"/>
            <a:ext cx="14630" cy="390144"/>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a:p>
        </p:txBody>
      </p:sp>
      <p:sp>
        <p:nvSpPr>
          <p:cNvPr id="17" name="Rectangle 16"/>
          <p:cNvSpPr/>
          <p:nvPr/>
        </p:nvSpPr>
        <p:spPr>
          <a:xfrm>
            <a:off x="354829" y="725842"/>
            <a:ext cx="14630" cy="390144"/>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5401" tIns="62700" rIns="125401" bIns="62700" anchor="ctr"/>
          <a:lstStyle>
            <a:extLst/>
          </a:lstStyle>
          <a:p>
            <a:pPr algn="ctr" eaLnBrk="1" latinLnBrk="0" hangingPunct="1"/>
            <a:endParaRPr kumimoji="0" lang="en-US" dirty="0"/>
          </a:p>
        </p:txBody>
      </p:sp>
      <p:sp>
        <p:nvSpPr>
          <p:cNvPr id="22" name="Title Placeholder 21"/>
          <p:cNvSpPr>
            <a:spLocks noGrp="1"/>
          </p:cNvSpPr>
          <p:nvPr>
            <p:ph type="title"/>
          </p:nvPr>
        </p:nvSpPr>
        <p:spPr>
          <a:xfrm>
            <a:off x="1463040" y="546202"/>
            <a:ext cx="12435840" cy="975360"/>
          </a:xfrm>
          <a:prstGeom prst="rect">
            <a:avLst/>
          </a:prstGeom>
        </p:spPr>
        <p:txBody>
          <a:bodyPr vert="horz" lIns="125401" tIns="62700" rIns="125401" bIns="62700"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1463040" y="1902464"/>
            <a:ext cx="12435840" cy="4876800"/>
          </a:xfrm>
          <a:prstGeom prst="rect">
            <a:avLst/>
          </a:prstGeom>
        </p:spPr>
        <p:txBody>
          <a:bodyPr vert="horz" lIns="125401" tIns="62700" rIns="125401" bIns="6270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10363200" y="6844454"/>
            <a:ext cx="3413760" cy="389467"/>
          </a:xfrm>
          <a:prstGeom prst="rect">
            <a:avLst/>
          </a:prstGeom>
        </p:spPr>
        <p:txBody>
          <a:bodyPr vert="horz" lIns="125401" tIns="62700" rIns="125401" bIns="62700" anchor="b"/>
          <a:lstStyle>
            <a:lvl1pPr algn="l" eaLnBrk="1" latinLnBrk="0" hangingPunct="1">
              <a:defRPr kumimoji="0" sz="1500">
                <a:solidFill>
                  <a:schemeClr val="tx2"/>
                </a:solidFill>
              </a:defRPr>
            </a:lvl1pPr>
            <a:extLst/>
          </a:lstStyle>
          <a:p>
            <a:fld id="{8F6BCBE8-30B0-4476-8762-9236B142003A}" type="datetimeFigureOut">
              <a:rPr lang="en-US" smtClean="0"/>
              <a:pPr/>
              <a:t>10/3/2013</a:t>
            </a:fld>
            <a:endParaRPr lang="en-US" sz="1500" dirty="0">
              <a:solidFill>
                <a:schemeClr val="tx2"/>
              </a:solidFill>
            </a:endParaRPr>
          </a:p>
        </p:txBody>
      </p:sp>
      <p:sp>
        <p:nvSpPr>
          <p:cNvPr id="3" name="Footer Placeholder 2"/>
          <p:cNvSpPr>
            <a:spLocks noGrp="1"/>
          </p:cNvSpPr>
          <p:nvPr>
            <p:ph type="ftr" sz="quarter" idx="3"/>
          </p:nvPr>
        </p:nvSpPr>
        <p:spPr>
          <a:xfrm>
            <a:off x="1463040" y="6844454"/>
            <a:ext cx="8900160" cy="389467"/>
          </a:xfrm>
          <a:prstGeom prst="rect">
            <a:avLst/>
          </a:prstGeom>
        </p:spPr>
        <p:txBody>
          <a:bodyPr vert="horz" lIns="125401" tIns="62700" rIns="125401" bIns="62700" anchor="b"/>
          <a:lstStyle>
            <a:lvl1pPr algn="r" eaLnBrk="1" latinLnBrk="0" hangingPunct="1">
              <a:defRPr kumimoji="0" sz="1500">
                <a:solidFill>
                  <a:schemeClr val="tx2"/>
                </a:solidFill>
              </a:defRPr>
            </a:lvl1pPr>
            <a:extLst/>
          </a:lstStyle>
          <a:p>
            <a:pPr algn="r" eaLnBrk="1" latinLnBrk="0" hangingPunct="1"/>
            <a:endParaRPr kumimoji="0" lang="en-US" sz="1500" dirty="0">
              <a:solidFill>
                <a:schemeClr val="tx2"/>
              </a:solidFill>
            </a:endParaRPr>
          </a:p>
        </p:txBody>
      </p:sp>
      <p:sp>
        <p:nvSpPr>
          <p:cNvPr id="23" name="Slide Number Placeholder 22"/>
          <p:cNvSpPr>
            <a:spLocks noGrp="1"/>
          </p:cNvSpPr>
          <p:nvPr>
            <p:ph type="sldNum" sz="quarter" idx="4"/>
          </p:nvPr>
        </p:nvSpPr>
        <p:spPr>
          <a:xfrm>
            <a:off x="13776960" y="6844454"/>
            <a:ext cx="731520" cy="389467"/>
          </a:xfrm>
          <a:prstGeom prst="rect">
            <a:avLst/>
          </a:prstGeom>
        </p:spPr>
        <p:txBody>
          <a:bodyPr vert="horz" lIns="125401" tIns="62700" rIns="125401" bIns="62700" anchor="b"/>
          <a:lstStyle>
            <a:lvl1pPr algn="l" eaLnBrk="1" latinLnBrk="0" hangingPunct="1">
              <a:defRPr kumimoji="0" sz="16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600">
              <a:solidFill>
                <a:schemeClr val="tx2"/>
              </a:solidFill>
            </a:endParaRPr>
          </a:p>
        </p:txBody>
      </p:sp>
    </p:spTree>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latinLnBrk="0" hangingPunct="1">
        <a:spcBef>
          <a:spcPct val="0"/>
        </a:spcBef>
        <a:buNone/>
        <a:defRPr kumimoji="0" sz="5500" kern="1200" spc="-137" baseline="0">
          <a:solidFill>
            <a:schemeClr val="tx2">
              <a:satMod val="200000"/>
            </a:schemeClr>
          </a:solidFill>
          <a:latin typeface="+mj-lt"/>
          <a:ea typeface="+mj-ea"/>
          <a:cs typeface="+mj-cs"/>
        </a:defRPr>
      </a:lvl1pPr>
      <a:extLst/>
    </p:titleStyle>
    <p:bodyStyle>
      <a:lvl1pPr marL="564304" indent="-470253" algn="l" rtl="0" eaLnBrk="1" latinLnBrk="0" hangingPunct="1">
        <a:spcBef>
          <a:spcPts val="960"/>
        </a:spcBef>
        <a:buClr>
          <a:schemeClr val="tx2"/>
        </a:buClr>
        <a:buSzPct val="95000"/>
        <a:buFont typeface="Wingdings"/>
        <a:buChar char=""/>
        <a:defRPr kumimoji="0" sz="4100" kern="1200">
          <a:solidFill>
            <a:schemeClr val="tx1"/>
          </a:solidFill>
          <a:latin typeface="+mn-lt"/>
          <a:ea typeface="+mn-ea"/>
          <a:cs typeface="+mn-cs"/>
        </a:defRPr>
      </a:lvl1pPr>
      <a:lvl2pPr marL="1015747" indent="-391878" algn="l" rtl="0" eaLnBrk="1" latinLnBrk="0" hangingPunct="1">
        <a:spcBef>
          <a:spcPct val="20000"/>
        </a:spcBef>
        <a:buClr>
          <a:schemeClr val="accent2"/>
        </a:buClr>
        <a:buSzPct val="90000"/>
        <a:buFont typeface="Wingdings"/>
        <a:buChar char=""/>
        <a:defRPr kumimoji="0" sz="3600" kern="1200">
          <a:solidFill>
            <a:schemeClr val="tx1"/>
          </a:solidFill>
          <a:latin typeface="+mn-lt"/>
          <a:ea typeface="+mn-ea"/>
          <a:cs typeface="+mn-cs"/>
        </a:defRPr>
      </a:lvl2pPr>
      <a:lvl3pPr marL="1366869" indent="-313502" algn="l" rtl="0" eaLnBrk="1" latinLnBrk="0" hangingPunct="1">
        <a:spcBef>
          <a:spcPct val="20000"/>
        </a:spcBef>
        <a:buClr>
          <a:schemeClr val="accent2"/>
        </a:buClr>
        <a:buFont typeface="Wingdings 2"/>
        <a:buChar char=""/>
        <a:defRPr kumimoji="0" sz="3300" kern="1200">
          <a:solidFill>
            <a:schemeClr val="tx1"/>
          </a:solidFill>
          <a:latin typeface="+mn-lt"/>
          <a:ea typeface="+mn-ea"/>
          <a:cs typeface="+mn-cs"/>
        </a:defRPr>
      </a:lvl3pPr>
      <a:lvl4pPr marL="1730531" indent="-313502" algn="l" rtl="0" eaLnBrk="1" latinLnBrk="0" hangingPunct="1">
        <a:spcBef>
          <a:spcPct val="20000"/>
        </a:spcBef>
        <a:buClr>
          <a:schemeClr val="accent3"/>
        </a:buClr>
        <a:buFont typeface="Wingdings 3"/>
        <a:buChar char=""/>
        <a:defRPr kumimoji="0" sz="3000" kern="1200">
          <a:solidFill>
            <a:schemeClr val="tx1"/>
          </a:solidFill>
          <a:latin typeface="+mn-lt"/>
          <a:ea typeface="+mn-ea"/>
          <a:cs typeface="+mn-cs"/>
        </a:defRPr>
      </a:lvl4pPr>
      <a:lvl5pPr marL="2031493" indent="-288422" algn="l" rtl="0" eaLnBrk="1" latinLnBrk="0" hangingPunct="1">
        <a:spcBef>
          <a:spcPct val="20000"/>
        </a:spcBef>
        <a:buClr>
          <a:schemeClr val="accent3"/>
        </a:buClr>
        <a:buFont typeface="Wingdings 2"/>
        <a:buChar char=""/>
        <a:defRPr kumimoji="0" sz="2700" kern="1200">
          <a:solidFill>
            <a:schemeClr val="tx1"/>
          </a:solidFill>
          <a:latin typeface="+mn-lt"/>
          <a:ea typeface="+mn-ea"/>
          <a:cs typeface="+mn-cs"/>
        </a:defRPr>
      </a:lvl5pPr>
      <a:lvl6pPr marL="2344995" indent="-288422" algn="l" rtl="0" eaLnBrk="1" latinLnBrk="0" hangingPunct="1">
        <a:spcBef>
          <a:spcPct val="20000"/>
        </a:spcBef>
        <a:buClr>
          <a:schemeClr val="accent3"/>
        </a:buClr>
        <a:buFont typeface="Wingdings 2"/>
        <a:buChar char=""/>
        <a:defRPr kumimoji="0" sz="2500" kern="1200">
          <a:solidFill>
            <a:schemeClr val="tx1"/>
          </a:solidFill>
          <a:latin typeface="+mn-lt"/>
          <a:ea typeface="+mn-ea"/>
          <a:cs typeface="+mn-cs"/>
        </a:defRPr>
      </a:lvl6pPr>
      <a:lvl7pPr marL="2608337" indent="-250802" algn="l" rtl="0" eaLnBrk="1" latinLnBrk="0" hangingPunct="1">
        <a:spcBef>
          <a:spcPct val="20000"/>
        </a:spcBef>
        <a:buClr>
          <a:schemeClr val="accent4"/>
        </a:buClr>
        <a:buFont typeface="Wingdings 2"/>
        <a:buChar char=""/>
        <a:defRPr kumimoji="0" sz="2200" kern="1200">
          <a:solidFill>
            <a:schemeClr val="tx1"/>
          </a:solidFill>
          <a:latin typeface="+mn-lt"/>
          <a:ea typeface="+mn-ea"/>
          <a:cs typeface="+mn-cs"/>
        </a:defRPr>
      </a:lvl7pPr>
      <a:lvl8pPr marL="2871679" indent="-250802" algn="l" rtl="0" eaLnBrk="1" latinLnBrk="0" hangingPunct="1">
        <a:spcBef>
          <a:spcPct val="20000"/>
        </a:spcBef>
        <a:buClr>
          <a:schemeClr val="accent4"/>
        </a:buClr>
        <a:buFont typeface="Wingdings 2"/>
        <a:buChar char=""/>
        <a:defRPr kumimoji="0" sz="2200" kern="1200">
          <a:solidFill>
            <a:schemeClr val="tx1"/>
          </a:solidFill>
          <a:latin typeface="+mn-lt"/>
          <a:ea typeface="+mn-ea"/>
          <a:cs typeface="+mn-cs"/>
        </a:defRPr>
      </a:lvl8pPr>
      <a:lvl9pPr marL="3135020" indent="-250802" algn="l" rtl="0" eaLnBrk="1" latinLnBrk="0" hangingPunct="1">
        <a:spcBef>
          <a:spcPct val="20000"/>
        </a:spcBef>
        <a:buClr>
          <a:schemeClr val="accent4"/>
        </a:buClr>
        <a:buFont typeface="Wingdings 2"/>
        <a:buChar char=""/>
        <a:defRPr kumimoji="0" sz="22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27004" algn="l" rtl="0" eaLnBrk="1" latinLnBrk="0" hangingPunct="1">
        <a:defRPr kumimoji="0" kern="1200">
          <a:solidFill>
            <a:schemeClr val="tx1"/>
          </a:solidFill>
          <a:latin typeface="+mn-lt"/>
          <a:ea typeface="+mn-ea"/>
          <a:cs typeface="+mn-cs"/>
        </a:defRPr>
      </a:lvl2pPr>
      <a:lvl3pPr marL="1254008" algn="l" rtl="0" eaLnBrk="1" latinLnBrk="0" hangingPunct="1">
        <a:defRPr kumimoji="0" kern="1200">
          <a:solidFill>
            <a:schemeClr val="tx1"/>
          </a:solidFill>
          <a:latin typeface="+mn-lt"/>
          <a:ea typeface="+mn-ea"/>
          <a:cs typeface="+mn-cs"/>
        </a:defRPr>
      </a:lvl3pPr>
      <a:lvl4pPr marL="1881012" algn="l" rtl="0" eaLnBrk="1" latinLnBrk="0" hangingPunct="1">
        <a:defRPr kumimoji="0" kern="1200">
          <a:solidFill>
            <a:schemeClr val="tx1"/>
          </a:solidFill>
          <a:latin typeface="+mn-lt"/>
          <a:ea typeface="+mn-ea"/>
          <a:cs typeface="+mn-cs"/>
        </a:defRPr>
      </a:lvl4pPr>
      <a:lvl5pPr marL="2508016" algn="l" rtl="0" eaLnBrk="1" latinLnBrk="0" hangingPunct="1">
        <a:defRPr kumimoji="0" kern="1200">
          <a:solidFill>
            <a:schemeClr val="tx1"/>
          </a:solidFill>
          <a:latin typeface="+mn-lt"/>
          <a:ea typeface="+mn-ea"/>
          <a:cs typeface="+mn-cs"/>
        </a:defRPr>
      </a:lvl5pPr>
      <a:lvl6pPr marL="3135020" algn="l" rtl="0" eaLnBrk="1" latinLnBrk="0" hangingPunct="1">
        <a:defRPr kumimoji="0" kern="1200">
          <a:solidFill>
            <a:schemeClr val="tx1"/>
          </a:solidFill>
          <a:latin typeface="+mn-lt"/>
          <a:ea typeface="+mn-ea"/>
          <a:cs typeface="+mn-cs"/>
        </a:defRPr>
      </a:lvl6pPr>
      <a:lvl7pPr marL="3762024" algn="l" rtl="0" eaLnBrk="1" latinLnBrk="0" hangingPunct="1">
        <a:defRPr kumimoji="0" kern="1200">
          <a:solidFill>
            <a:schemeClr val="tx1"/>
          </a:solidFill>
          <a:latin typeface="+mn-lt"/>
          <a:ea typeface="+mn-ea"/>
          <a:cs typeface="+mn-cs"/>
        </a:defRPr>
      </a:lvl7pPr>
      <a:lvl8pPr marL="4389029" algn="l" rtl="0" eaLnBrk="1" latinLnBrk="0" hangingPunct="1">
        <a:defRPr kumimoji="0" kern="1200">
          <a:solidFill>
            <a:schemeClr val="tx1"/>
          </a:solidFill>
          <a:latin typeface="+mn-lt"/>
          <a:ea typeface="+mn-ea"/>
          <a:cs typeface="+mn-cs"/>
        </a:defRPr>
      </a:lvl8pPr>
      <a:lvl9pPr marL="5016033"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www.gvrindia.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gif"/><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1EDFC"/>
          </a:solidFill>
        </p:spPr>
        <p:txBody>
          <a:bodyPr wrap="square" lIns="0" tIns="0" rIns="0" bIns="0" rtlCol="0">
            <a:noAutofit/>
          </a:bodyPr>
          <a:lstStyle/>
          <a:p>
            <a:endParaRPr/>
          </a:p>
        </p:txBody>
      </p:sp>
      <p:sp>
        <p:nvSpPr>
          <p:cNvPr id="37" name="object 37"/>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38" name="object 38"/>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40" name="object 40"/>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41" name="object 41"/>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42" name="object 42"/>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43" name="object 43"/>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2" name="object 22"/>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23" name="object 23"/>
          <p:cNvSpPr/>
          <p:nvPr/>
        </p:nvSpPr>
        <p:spPr>
          <a:xfrm>
            <a:off x="2369" y="6940852"/>
            <a:ext cx="24803" cy="7188"/>
          </a:xfrm>
          <a:custGeom>
            <a:avLst/>
            <a:gdLst/>
            <a:ahLst/>
            <a:cxnLst/>
            <a:rect l="l" t="t" r="r" b="b"/>
            <a:pathLst>
              <a:path w="24803" h="7188">
                <a:moveTo>
                  <a:pt x="24803" y="7188"/>
                </a:moveTo>
                <a:lnTo>
                  <a:pt x="24233" y="6915"/>
                </a:lnTo>
                <a:lnTo>
                  <a:pt x="9906" y="1512"/>
                </a:lnTo>
                <a:lnTo>
                  <a:pt x="0" y="0"/>
                </a:lnTo>
                <a:lnTo>
                  <a:pt x="5989" y="2510"/>
                </a:lnTo>
                <a:lnTo>
                  <a:pt x="12804" y="5363"/>
                </a:lnTo>
                <a:lnTo>
                  <a:pt x="16371" y="6839"/>
                </a:lnTo>
                <a:lnTo>
                  <a:pt x="16732" y="6845"/>
                </a:lnTo>
                <a:lnTo>
                  <a:pt x="12756" y="3568"/>
                </a:lnTo>
                <a:lnTo>
                  <a:pt x="17063" y="4728"/>
                </a:lnTo>
                <a:lnTo>
                  <a:pt x="24803" y="7188"/>
                </a:lnTo>
                <a:close/>
              </a:path>
            </a:pathLst>
          </a:custGeom>
          <a:solidFill>
            <a:srgbClr val="D1EDFC"/>
          </a:solidFill>
        </p:spPr>
        <p:txBody>
          <a:bodyPr wrap="square" lIns="0" tIns="0" rIns="0" bIns="0" rtlCol="0">
            <a:noAutofit/>
          </a:bodyPr>
          <a:lstStyle/>
          <a:p>
            <a:endParaRPr/>
          </a:p>
        </p:txBody>
      </p:sp>
      <p:sp>
        <p:nvSpPr>
          <p:cNvPr id="25" name="object 25"/>
          <p:cNvSpPr/>
          <p:nvPr/>
        </p:nvSpPr>
        <p:spPr>
          <a:xfrm>
            <a:off x="69112" y="6962663"/>
            <a:ext cx="23161" cy="11856"/>
          </a:xfrm>
          <a:custGeom>
            <a:avLst/>
            <a:gdLst/>
            <a:ahLst/>
            <a:cxnLst/>
            <a:rect l="l" t="t" r="r" b="b"/>
            <a:pathLst>
              <a:path w="23161" h="11856">
                <a:moveTo>
                  <a:pt x="18124" y="7652"/>
                </a:moveTo>
                <a:lnTo>
                  <a:pt x="10171" y="3717"/>
                </a:lnTo>
                <a:lnTo>
                  <a:pt x="3428" y="0"/>
                </a:lnTo>
                <a:lnTo>
                  <a:pt x="0" y="1257"/>
                </a:lnTo>
                <a:lnTo>
                  <a:pt x="12814" y="8064"/>
                </a:lnTo>
                <a:lnTo>
                  <a:pt x="14757" y="11137"/>
                </a:lnTo>
                <a:lnTo>
                  <a:pt x="21159" y="11856"/>
                </a:lnTo>
                <a:lnTo>
                  <a:pt x="23161" y="10725"/>
                </a:lnTo>
                <a:lnTo>
                  <a:pt x="18124" y="7652"/>
                </a:lnTo>
                <a:close/>
              </a:path>
            </a:pathLst>
          </a:custGeom>
          <a:solidFill>
            <a:srgbClr val="D1EDFC"/>
          </a:solidFill>
        </p:spPr>
        <p:txBody>
          <a:bodyPr wrap="square" lIns="0" tIns="0" rIns="0" bIns="0" rtlCol="0">
            <a:noAutofit/>
          </a:bodyPr>
          <a:lstStyle/>
          <a:p>
            <a:endParaRPr/>
          </a:p>
        </p:txBody>
      </p:sp>
      <p:sp>
        <p:nvSpPr>
          <p:cNvPr id="26" name="object 26"/>
          <p:cNvSpPr/>
          <p:nvPr/>
        </p:nvSpPr>
        <p:spPr>
          <a:xfrm>
            <a:off x="782782" y="7138874"/>
            <a:ext cx="25107" cy="3657"/>
          </a:xfrm>
          <a:custGeom>
            <a:avLst/>
            <a:gdLst/>
            <a:ahLst/>
            <a:cxnLst/>
            <a:rect l="l" t="t" r="r" b="b"/>
            <a:pathLst>
              <a:path w="25107" h="3657">
                <a:moveTo>
                  <a:pt x="12369" y="609"/>
                </a:moveTo>
                <a:lnTo>
                  <a:pt x="8051" y="1117"/>
                </a:lnTo>
                <a:lnTo>
                  <a:pt x="9334" y="2476"/>
                </a:lnTo>
                <a:lnTo>
                  <a:pt x="0" y="1473"/>
                </a:lnTo>
                <a:lnTo>
                  <a:pt x="11827" y="3033"/>
                </a:lnTo>
                <a:lnTo>
                  <a:pt x="25107" y="3657"/>
                </a:lnTo>
                <a:lnTo>
                  <a:pt x="22809" y="2971"/>
                </a:lnTo>
                <a:lnTo>
                  <a:pt x="13436" y="0"/>
                </a:lnTo>
                <a:lnTo>
                  <a:pt x="12369" y="609"/>
                </a:lnTo>
                <a:close/>
              </a:path>
            </a:pathLst>
          </a:custGeom>
          <a:solidFill>
            <a:srgbClr val="D1EDFC"/>
          </a:solidFill>
        </p:spPr>
        <p:txBody>
          <a:bodyPr wrap="square" lIns="0" tIns="0" rIns="0" bIns="0" rtlCol="0">
            <a:noAutofit/>
          </a:bodyPr>
          <a:lstStyle/>
          <a:p>
            <a:endParaRPr/>
          </a:p>
        </p:txBody>
      </p:sp>
      <p:sp>
        <p:nvSpPr>
          <p:cNvPr id="27" name="object 27"/>
          <p:cNvSpPr/>
          <p:nvPr/>
        </p:nvSpPr>
        <p:spPr>
          <a:xfrm>
            <a:off x="916790" y="7159271"/>
            <a:ext cx="67906" cy="3151"/>
          </a:xfrm>
          <a:custGeom>
            <a:avLst/>
            <a:gdLst/>
            <a:ahLst/>
            <a:cxnLst/>
            <a:rect l="l" t="t" r="r" b="b"/>
            <a:pathLst>
              <a:path w="67906" h="3151">
                <a:moveTo>
                  <a:pt x="67906" y="2387"/>
                </a:moveTo>
                <a:lnTo>
                  <a:pt x="0" y="0"/>
                </a:lnTo>
                <a:lnTo>
                  <a:pt x="5195" y="483"/>
                </a:lnTo>
                <a:lnTo>
                  <a:pt x="20756" y="1686"/>
                </a:lnTo>
                <a:lnTo>
                  <a:pt x="36921" y="2624"/>
                </a:lnTo>
                <a:lnTo>
                  <a:pt x="51577" y="3151"/>
                </a:lnTo>
                <a:lnTo>
                  <a:pt x="62610" y="3121"/>
                </a:lnTo>
                <a:lnTo>
                  <a:pt x="67906" y="2387"/>
                </a:lnTo>
                <a:close/>
              </a:path>
            </a:pathLst>
          </a:custGeom>
          <a:solidFill>
            <a:srgbClr val="D1EDFC"/>
          </a:solidFill>
        </p:spPr>
        <p:txBody>
          <a:bodyPr wrap="square" lIns="0" tIns="0" rIns="0" bIns="0" rtlCol="0">
            <a:noAutofit/>
          </a:bodyPr>
          <a:lstStyle/>
          <a:p>
            <a:endParaRPr/>
          </a:p>
        </p:txBody>
      </p:sp>
      <p:sp>
        <p:nvSpPr>
          <p:cNvPr id="28" name="object 28"/>
          <p:cNvSpPr/>
          <p:nvPr/>
        </p:nvSpPr>
        <p:spPr>
          <a:xfrm>
            <a:off x="1150254" y="7184541"/>
            <a:ext cx="19807" cy="2897"/>
          </a:xfrm>
          <a:custGeom>
            <a:avLst/>
            <a:gdLst/>
            <a:ahLst/>
            <a:cxnLst/>
            <a:rect l="l" t="t" r="r" b="b"/>
            <a:pathLst>
              <a:path w="19807" h="2897">
                <a:moveTo>
                  <a:pt x="1422" y="2197"/>
                </a:moveTo>
                <a:lnTo>
                  <a:pt x="4889" y="2427"/>
                </a:lnTo>
                <a:lnTo>
                  <a:pt x="17526" y="2897"/>
                </a:lnTo>
                <a:lnTo>
                  <a:pt x="19807" y="2087"/>
                </a:lnTo>
                <a:lnTo>
                  <a:pt x="11150" y="0"/>
                </a:lnTo>
                <a:lnTo>
                  <a:pt x="6858" y="787"/>
                </a:lnTo>
                <a:lnTo>
                  <a:pt x="0" y="914"/>
                </a:lnTo>
                <a:lnTo>
                  <a:pt x="1422" y="2197"/>
                </a:lnTo>
                <a:close/>
              </a:path>
            </a:pathLst>
          </a:custGeom>
          <a:solidFill>
            <a:srgbClr val="D1EDFC"/>
          </a:solidFill>
        </p:spPr>
        <p:txBody>
          <a:bodyPr wrap="square" lIns="0" tIns="0" rIns="0" bIns="0" rtlCol="0">
            <a:noAutofit/>
          </a:bodyPr>
          <a:lstStyle/>
          <a:p>
            <a:endParaRPr/>
          </a:p>
        </p:txBody>
      </p:sp>
      <p:sp>
        <p:nvSpPr>
          <p:cNvPr id="29" name="object 29"/>
          <p:cNvSpPr/>
          <p:nvPr/>
        </p:nvSpPr>
        <p:spPr>
          <a:xfrm>
            <a:off x="1173843" y="7180299"/>
            <a:ext cx="29593" cy="4114"/>
          </a:xfrm>
          <a:custGeom>
            <a:avLst/>
            <a:gdLst/>
            <a:ahLst/>
            <a:cxnLst/>
            <a:rect l="l" t="t" r="r" b="b"/>
            <a:pathLst>
              <a:path w="29593" h="4114">
                <a:moveTo>
                  <a:pt x="472" y="0"/>
                </a:moveTo>
                <a:lnTo>
                  <a:pt x="0" y="451"/>
                </a:lnTo>
                <a:lnTo>
                  <a:pt x="6880" y="2272"/>
                </a:lnTo>
                <a:lnTo>
                  <a:pt x="21395" y="2987"/>
                </a:lnTo>
                <a:lnTo>
                  <a:pt x="29593" y="4114"/>
                </a:lnTo>
                <a:lnTo>
                  <a:pt x="26661" y="3434"/>
                </a:lnTo>
                <a:lnTo>
                  <a:pt x="15988" y="1423"/>
                </a:lnTo>
                <a:lnTo>
                  <a:pt x="472" y="0"/>
                </a:lnTo>
                <a:close/>
              </a:path>
            </a:pathLst>
          </a:custGeom>
          <a:solidFill>
            <a:srgbClr val="D1EDFC"/>
          </a:solidFill>
        </p:spPr>
        <p:txBody>
          <a:bodyPr wrap="square" lIns="0" tIns="0" rIns="0" bIns="0" rtlCol="0">
            <a:noAutofit/>
          </a:bodyPr>
          <a:lstStyle/>
          <a:p>
            <a:endParaRPr/>
          </a:p>
        </p:txBody>
      </p:sp>
      <p:sp>
        <p:nvSpPr>
          <p:cNvPr id="30" name="object 30"/>
          <p:cNvSpPr/>
          <p:nvPr/>
        </p:nvSpPr>
        <p:spPr>
          <a:xfrm>
            <a:off x="1559544" y="7197386"/>
            <a:ext cx="38743" cy="2043"/>
          </a:xfrm>
          <a:custGeom>
            <a:avLst/>
            <a:gdLst/>
            <a:ahLst/>
            <a:cxnLst/>
            <a:rect l="l" t="t" r="r" b="b"/>
            <a:pathLst>
              <a:path w="38743" h="2043">
                <a:moveTo>
                  <a:pt x="720" y="809"/>
                </a:moveTo>
                <a:lnTo>
                  <a:pt x="0" y="1208"/>
                </a:lnTo>
                <a:lnTo>
                  <a:pt x="3358" y="2043"/>
                </a:lnTo>
                <a:lnTo>
                  <a:pt x="14663" y="1565"/>
                </a:lnTo>
                <a:lnTo>
                  <a:pt x="28322" y="891"/>
                </a:lnTo>
                <a:lnTo>
                  <a:pt x="38743" y="1139"/>
                </a:lnTo>
                <a:lnTo>
                  <a:pt x="26978" y="0"/>
                </a:lnTo>
                <a:lnTo>
                  <a:pt x="12714" y="350"/>
                </a:lnTo>
                <a:lnTo>
                  <a:pt x="720" y="809"/>
                </a:lnTo>
                <a:close/>
              </a:path>
            </a:pathLst>
          </a:custGeom>
          <a:solidFill>
            <a:srgbClr val="D1EDFC"/>
          </a:solidFill>
        </p:spPr>
        <p:txBody>
          <a:bodyPr wrap="square" lIns="0" tIns="0" rIns="0" bIns="0" rtlCol="0">
            <a:noAutofit/>
          </a:bodyPr>
          <a:lstStyle/>
          <a:p>
            <a:endParaRPr/>
          </a:p>
        </p:txBody>
      </p:sp>
      <p:sp>
        <p:nvSpPr>
          <p:cNvPr id="31" name="object 31"/>
          <p:cNvSpPr/>
          <p:nvPr/>
        </p:nvSpPr>
        <p:spPr>
          <a:xfrm>
            <a:off x="1739738" y="7192135"/>
            <a:ext cx="18655" cy="3035"/>
          </a:xfrm>
          <a:custGeom>
            <a:avLst/>
            <a:gdLst/>
            <a:ahLst/>
            <a:cxnLst/>
            <a:rect l="l" t="t" r="r" b="b"/>
            <a:pathLst>
              <a:path w="18655" h="3035">
                <a:moveTo>
                  <a:pt x="10335" y="2700"/>
                </a:moveTo>
                <a:lnTo>
                  <a:pt x="18655" y="1281"/>
                </a:lnTo>
                <a:lnTo>
                  <a:pt x="14884" y="0"/>
                </a:lnTo>
                <a:lnTo>
                  <a:pt x="8178" y="749"/>
                </a:lnTo>
                <a:lnTo>
                  <a:pt x="5803" y="393"/>
                </a:lnTo>
                <a:lnTo>
                  <a:pt x="0" y="368"/>
                </a:lnTo>
                <a:lnTo>
                  <a:pt x="5397" y="3035"/>
                </a:lnTo>
                <a:lnTo>
                  <a:pt x="10335" y="2700"/>
                </a:lnTo>
                <a:close/>
              </a:path>
            </a:pathLst>
          </a:custGeom>
          <a:solidFill>
            <a:srgbClr val="D1EDFC"/>
          </a:solidFill>
        </p:spPr>
        <p:txBody>
          <a:bodyPr wrap="square" lIns="0" tIns="0" rIns="0" bIns="0" rtlCol="0">
            <a:noAutofit/>
          </a:bodyPr>
          <a:lstStyle/>
          <a:p>
            <a:endParaRPr/>
          </a:p>
        </p:txBody>
      </p:sp>
      <p:sp>
        <p:nvSpPr>
          <p:cNvPr id="32" name="object 32"/>
          <p:cNvSpPr/>
          <p:nvPr/>
        </p:nvSpPr>
        <p:spPr>
          <a:xfrm>
            <a:off x="4881532" y="6453026"/>
            <a:ext cx="17437" cy="8496"/>
          </a:xfrm>
          <a:custGeom>
            <a:avLst/>
            <a:gdLst/>
            <a:ahLst/>
            <a:cxnLst/>
            <a:rect l="l" t="t" r="r" b="b"/>
            <a:pathLst>
              <a:path w="17437" h="8496">
                <a:moveTo>
                  <a:pt x="17437" y="0"/>
                </a:moveTo>
                <a:lnTo>
                  <a:pt x="1752" y="5384"/>
                </a:lnTo>
                <a:lnTo>
                  <a:pt x="0" y="8496"/>
                </a:lnTo>
                <a:lnTo>
                  <a:pt x="17437" y="0"/>
                </a:lnTo>
                <a:close/>
              </a:path>
            </a:pathLst>
          </a:custGeom>
          <a:solidFill>
            <a:srgbClr val="D1EDFC"/>
          </a:solidFill>
        </p:spPr>
        <p:txBody>
          <a:bodyPr wrap="square" lIns="0" tIns="0" rIns="0" bIns="0" rtlCol="0">
            <a:noAutofit/>
          </a:bodyPr>
          <a:lstStyle/>
          <a:p>
            <a:endParaRPr/>
          </a:p>
        </p:txBody>
      </p:sp>
      <p:sp>
        <p:nvSpPr>
          <p:cNvPr id="33" name="object 33"/>
          <p:cNvSpPr/>
          <p:nvPr/>
        </p:nvSpPr>
        <p:spPr>
          <a:xfrm>
            <a:off x="6094616" y="5667395"/>
            <a:ext cx="14147" cy="9169"/>
          </a:xfrm>
          <a:custGeom>
            <a:avLst/>
            <a:gdLst/>
            <a:ahLst/>
            <a:cxnLst/>
            <a:rect l="l" t="t" r="r" b="b"/>
            <a:pathLst>
              <a:path w="14147" h="9169">
                <a:moveTo>
                  <a:pt x="9377" y="3928"/>
                </a:moveTo>
                <a:lnTo>
                  <a:pt x="14147" y="0"/>
                </a:lnTo>
                <a:lnTo>
                  <a:pt x="13363" y="371"/>
                </a:lnTo>
                <a:lnTo>
                  <a:pt x="10584" y="325"/>
                </a:lnTo>
                <a:lnTo>
                  <a:pt x="7124" y="3215"/>
                </a:lnTo>
                <a:lnTo>
                  <a:pt x="9377" y="3928"/>
                </a:lnTo>
                <a:close/>
              </a:path>
              <a:path w="14147" h="9169">
                <a:moveTo>
                  <a:pt x="896" y="8366"/>
                </a:moveTo>
                <a:lnTo>
                  <a:pt x="0" y="9169"/>
                </a:lnTo>
                <a:lnTo>
                  <a:pt x="7124" y="3215"/>
                </a:lnTo>
                <a:lnTo>
                  <a:pt x="896" y="8366"/>
                </a:lnTo>
                <a:close/>
              </a:path>
            </a:pathLst>
          </a:custGeom>
          <a:solidFill>
            <a:srgbClr val="D1EDFC"/>
          </a:solidFill>
        </p:spPr>
        <p:txBody>
          <a:bodyPr wrap="square" lIns="0" tIns="0" rIns="0" bIns="0" rtlCol="0">
            <a:noAutofit/>
          </a:bodyPr>
          <a:lstStyle/>
          <a:p>
            <a:endParaRPr/>
          </a:p>
        </p:txBody>
      </p:sp>
      <p:sp>
        <p:nvSpPr>
          <p:cNvPr id="34" name="object 34"/>
          <p:cNvSpPr/>
          <p:nvPr/>
        </p:nvSpPr>
        <p:spPr>
          <a:xfrm>
            <a:off x="6634319" y="5132976"/>
            <a:ext cx="5969" cy="4559"/>
          </a:xfrm>
          <a:custGeom>
            <a:avLst/>
            <a:gdLst/>
            <a:ahLst/>
            <a:cxnLst/>
            <a:rect l="l" t="t" r="r" b="b"/>
            <a:pathLst>
              <a:path w="5969" h="4559">
                <a:moveTo>
                  <a:pt x="5969" y="279"/>
                </a:moveTo>
                <a:lnTo>
                  <a:pt x="0" y="0"/>
                </a:lnTo>
                <a:lnTo>
                  <a:pt x="1930" y="4559"/>
                </a:lnTo>
                <a:lnTo>
                  <a:pt x="5969" y="279"/>
                </a:lnTo>
                <a:close/>
              </a:path>
            </a:pathLst>
          </a:custGeom>
          <a:solidFill>
            <a:srgbClr val="D1EDFC"/>
          </a:solidFill>
        </p:spPr>
        <p:txBody>
          <a:bodyPr wrap="square" lIns="0" tIns="0" rIns="0" bIns="0" rtlCol="0">
            <a:noAutofit/>
          </a:bodyPr>
          <a:lstStyle/>
          <a:p>
            <a:endParaRPr/>
          </a:p>
        </p:txBody>
      </p:sp>
      <p:sp>
        <p:nvSpPr>
          <p:cNvPr id="35" name="object 35"/>
          <p:cNvSpPr/>
          <p:nvPr/>
        </p:nvSpPr>
        <p:spPr>
          <a:xfrm>
            <a:off x="7315200" y="2667000"/>
            <a:ext cx="1669923" cy="1524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path path="circle">
              <a:fillToRect l="50000" t="50000" r="50000" b="50000"/>
            </a:path>
            <a:tileRect/>
          </a:gradFill>
        </p:spPr>
        <p:txBody>
          <a:bodyPr wrap="square" lIns="0" tIns="0" rIns="0" bIns="0" rtlCol="0">
            <a:noAutofit/>
          </a:bodyPr>
          <a:lstStyle/>
          <a:p>
            <a:endParaRPr/>
          </a:p>
        </p:txBody>
      </p:sp>
      <p:sp>
        <p:nvSpPr>
          <p:cNvPr id="17" name="object 17"/>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14" name="object 14"/>
          <p:cNvSpPr txBox="1"/>
          <p:nvPr/>
        </p:nvSpPr>
        <p:spPr>
          <a:xfrm>
            <a:off x="9067800" y="2743200"/>
            <a:ext cx="5410200" cy="4419600"/>
          </a:xfrm>
          <a:prstGeom prst="rect">
            <a:avLst/>
          </a:prstGeom>
        </p:spPr>
        <p:txBody>
          <a:bodyPr wrap="square" lIns="0" tIns="0" rIns="0" bIns="0" rtlCol="0">
            <a:noAutofit/>
          </a:bodyPr>
          <a:lstStyle/>
          <a:p>
            <a:pPr algn="just"/>
            <a:r>
              <a:rPr lang="en-US" sz="4000" b="1" dirty="0" smtClean="0">
                <a:latin typeface="Adobe Garamond Pro" pitchFamily="18" charset="0"/>
                <a:cs typeface="Times New Roman"/>
              </a:rPr>
              <a:t>L</a:t>
            </a:r>
            <a:r>
              <a:rPr lang="en-US" sz="1600" b="1" dirty="0" smtClean="0">
                <a:latin typeface="Times New Roman" pitchFamily="18" charset="0"/>
                <a:cs typeface="Times New Roman" pitchFamily="18" charset="0"/>
              </a:rPr>
              <a:t>ocated in NCR, the business of the company was initially established about six years ago in the name &amp; style “FALCON PLACEMENT”. After establishing the brand name of FALCON, the management of falcon decided to expand it on a big horizon and accordingly, the business of falcon was merged with the company “GVR Consulting Services Private Limited (GVRCSPL)”. </a:t>
            </a:r>
          </a:p>
          <a:p>
            <a:pPr algn="just"/>
            <a:endParaRPr lang="en-US" sz="1600" b="1" dirty="0" smtClean="0">
              <a:latin typeface="Times New Roman" pitchFamily="18" charset="0"/>
              <a:cs typeface="Times New Roman" pitchFamily="18" charset="0"/>
            </a:endParaRPr>
          </a:p>
          <a:p>
            <a:pPr algn="just"/>
            <a:r>
              <a:rPr lang="en-US" sz="1600" b="1" dirty="0" smtClean="0">
                <a:latin typeface="Times New Roman" pitchFamily="18" charset="0"/>
                <a:cs typeface="Times New Roman" pitchFamily="18" charset="0"/>
              </a:rPr>
              <a:t>We make the effort to understand your needs based on the type of work &amp; culture in your organization and find employees that are perfect fit for you at each and every level. In this process we are guided by a commitment to quality, client service, teamwork, integrity and a drive for excellenc</a:t>
            </a:r>
            <a:r>
              <a:rPr lang="en-US" sz="1600" dirty="0" smtClean="0">
                <a:latin typeface="Times New Roman" pitchFamily="18" charset="0"/>
                <a:cs typeface="Times New Roman" pitchFamily="18" charset="0"/>
              </a:rPr>
              <a:t>e.</a:t>
            </a:r>
            <a:endParaRPr sz="1100">
              <a:cs typeface="Times New Roman"/>
            </a:endParaRPr>
          </a:p>
        </p:txBody>
      </p:sp>
      <p:sp>
        <p:nvSpPr>
          <p:cNvPr id="5" name="object 5"/>
          <p:cNvSpPr txBox="1"/>
          <p:nvPr/>
        </p:nvSpPr>
        <p:spPr>
          <a:xfrm>
            <a:off x="0" y="0"/>
            <a:ext cx="7315200" cy="7315200"/>
          </a:xfrm>
          <a:prstGeom prst="rect">
            <a:avLst/>
          </a:prstGeom>
        </p:spPr>
        <p:txBody>
          <a:bodyPr wrap="square" lIns="0" tIns="0" rIns="0" bIns="0" rtlCol="0">
            <a:noAutofit/>
          </a:bodyPr>
          <a:lstStyle/>
          <a:p>
            <a:pPr marL="25400">
              <a:lnSpc>
                <a:spcPts val="1000"/>
              </a:lnSpc>
            </a:pPr>
            <a:endParaRPr sz="1000"/>
          </a:p>
        </p:txBody>
      </p:sp>
      <p:sp>
        <p:nvSpPr>
          <p:cNvPr id="45" name="TextBox 44"/>
          <p:cNvSpPr txBox="1"/>
          <p:nvPr/>
        </p:nvSpPr>
        <p:spPr>
          <a:xfrm>
            <a:off x="8305800" y="381000"/>
            <a:ext cx="609600" cy="369332"/>
          </a:xfrm>
          <a:prstGeom prst="rect">
            <a:avLst/>
          </a:prstGeom>
          <a:noFill/>
        </p:spPr>
        <p:txBody>
          <a:bodyPr wrap="square" rtlCol="0">
            <a:spAutoFit/>
          </a:bodyPr>
          <a:lstStyle/>
          <a:p>
            <a:r>
              <a:rPr lang="en-US" dirty="0" smtClean="0">
                <a:solidFill>
                  <a:schemeClr val="tx2">
                    <a:lumMod val="75000"/>
                  </a:schemeClr>
                </a:solidFill>
                <a:latin typeface="Times New Roman" pitchFamily="18" charset="0"/>
                <a:cs typeface="Times New Roman" pitchFamily="18" charset="0"/>
              </a:rPr>
              <a:t>The </a:t>
            </a:r>
            <a:endParaRPr lang="en-US" dirty="0">
              <a:solidFill>
                <a:schemeClr val="tx2">
                  <a:lumMod val="75000"/>
                </a:schemeClr>
              </a:solidFill>
              <a:latin typeface="Times New Roman" pitchFamily="18" charset="0"/>
              <a:cs typeface="Times New Roman" pitchFamily="18" charset="0"/>
            </a:endParaRPr>
          </a:p>
        </p:txBody>
      </p:sp>
      <p:sp>
        <p:nvSpPr>
          <p:cNvPr id="46" name="TextBox 45"/>
          <p:cNvSpPr txBox="1"/>
          <p:nvPr/>
        </p:nvSpPr>
        <p:spPr>
          <a:xfrm>
            <a:off x="8229600" y="533400"/>
            <a:ext cx="2362200" cy="707886"/>
          </a:xfrm>
          <a:prstGeom prst="rect">
            <a:avLst/>
          </a:prstGeom>
          <a:noFill/>
        </p:spPr>
        <p:txBody>
          <a:bodyPr wrap="square" rtlCol="0">
            <a:spAutoFit/>
          </a:bodyPr>
          <a:lstStyle/>
          <a:p>
            <a:r>
              <a:rPr lang="en-US" sz="4000" dirty="0" smtClean="0">
                <a:solidFill>
                  <a:schemeClr val="tx2">
                    <a:lumMod val="75000"/>
                  </a:schemeClr>
                </a:solidFill>
                <a:latin typeface="Times New Roman" pitchFamily="18" charset="0"/>
                <a:cs typeface="Times New Roman" pitchFamily="18" charset="0"/>
              </a:rPr>
              <a:t>Company</a:t>
            </a:r>
            <a:endParaRPr lang="en-US" sz="4000" dirty="0">
              <a:solidFill>
                <a:schemeClr val="tx2">
                  <a:lumMod val="75000"/>
                </a:schemeClr>
              </a:solidFill>
              <a:latin typeface="Times New Roman" pitchFamily="18" charset="0"/>
              <a:cs typeface="Times New Roman" pitchFamily="18" charset="0"/>
            </a:endParaRPr>
          </a:p>
        </p:txBody>
      </p:sp>
      <p:pic>
        <p:nvPicPr>
          <p:cNvPr id="1028" name="Picture 4" descr="G:\Company_Profile1.jpg"/>
          <p:cNvPicPr>
            <a:picLocks noChangeAspect="1" noChangeArrowheads="1"/>
          </p:cNvPicPr>
          <p:nvPr/>
        </p:nvPicPr>
        <p:blipFill>
          <a:blip r:embed="rId2"/>
          <a:srcRect/>
          <a:stretch>
            <a:fillRect/>
          </a:stretch>
        </p:blipFill>
        <p:spPr bwMode="auto">
          <a:xfrm>
            <a:off x="0" y="0"/>
            <a:ext cx="7315200" cy="7259638"/>
          </a:xfrm>
          <a:prstGeom prst="rect">
            <a:avLst/>
          </a:prstGeom>
          <a:noFill/>
        </p:spPr>
      </p:pic>
      <p:pic>
        <p:nvPicPr>
          <p:cNvPr id="1029" name="Picture 5" descr="G:\company profile.jpg"/>
          <p:cNvPicPr>
            <a:picLocks noChangeAspect="1" noChangeArrowheads="1"/>
          </p:cNvPicPr>
          <p:nvPr/>
        </p:nvPicPr>
        <p:blipFill>
          <a:blip r:embed="rId3"/>
          <a:srcRect/>
          <a:stretch>
            <a:fillRect/>
          </a:stretch>
        </p:blipFill>
        <p:spPr bwMode="auto">
          <a:xfrm>
            <a:off x="8991600" y="1143000"/>
            <a:ext cx="5638800" cy="1447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terms and conditions1.jpg"/>
          <p:cNvPicPr>
            <a:picLocks noChangeAspect="1" noChangeArrowheads="1"/>
          </p:cNvPicPr>
          <p:nvPr/>
        </p:nvPicPr>
        <p:blipFill>
          <a:blip r:embed="rId2"/>
          <a:srcRect/>
          <a:stretch>
            <a:fillRect/>
          </a:stretch>
        </p:blipFill>
        <p:spPr bwMode="auto">
          <a:xfrm>
            <a:off x="0" y="1"/>
            <a:ext cx="7315200" cy="7315200"/>
          </a:xfrm>
          <a:prstGeom prst="rect">
            <a:avLst/>
          </a:prstGeom>
          <a:noFill/>
        </p:spPr>
      </p:pic>
      <p:sp>
        <p:nvSpPr>
          <p:cNvPr id="29" name="object 29"/>
          <p:cNvSpPr txBox="1"/>
          <p:nvPr/>
        </p:nvSpPr>
        <p:spPr>
          <a:xfrm>
            <a:off x="8153400" y="304800"/>
            <a:ext cx="5029200" cy="838200"/>
          </a:xfrm>
          <a:prstGeom prst="rect">
            <a:avLst/>
          </a:prstGeom>
        </p:spPr>
        <p:txBody>
          <a:bodyPr wrap="square" lIns="0" tIns="0" rIns="0" bIns="0" rtlCol="0">
            <a:noAutofit/>
          </a:bodyPr>
          <a:lstStyle/>
          <a:p>
            <a:pPr>
              <a:lnSpc>
                <a:spcPts val="1000"/>
              </a:lnSpc>
            </a:pPr>
            <a:endParaRPr sz="1000"/>
          </a:p>
          <a:p>
            <a:pPr>
              <a:lnSpc>
                <a:spcPts val="5105"/>
              </a:lnSpc>
            </a:pPr>
            <a:r>
              <a:rPr lang="en-US" sz="4000" dirty="0" smtClean="0">
                <a:solidFill>
                  <a:schemeClr val="tx2">
                    <a:lumMod val="75000"/>
                  </a:schemeClr>
                </a:solidFill>
                <a:latin typeface="Times New Roman" pitchFamily="18" charset="0"/>
                <a:cs typeface="Times New Roman" pitchFamily="18" charset="0"/>
              </a:rPr>
              <a:t>Terms &amp; Conditions </a:t>
            </a:r>
            <a:endParaRPr sz="4000">
              <a:solidFill>
                <a:schemeClr val="tx2">
                  <a:lumMod val="75000"/>
                </a:schemeClr>
              </a:solidFill>
              <a:latin typeface="Times New Roman" pitchFamily="18" charset="0"/>
              <a:cs typeface="Times New Roman" pitchFamily="18" charset="0"/>
            </a:endParaRPr>
          </a:p>
        </p:txBody>
      </p:sp>
      <p:sp>
        <p:nvSpPr>
          <p:cNvPr id="20" name="object 20"/>
          <p:cNvSpPr/>
          <p:nvPr/>
        </p:nvSpPr>
        <p:spPr>
          <a:xfrm>
            <a:off x="12192000" y="6705600"/>
            <a:ext cx="2438400" cy="228600"/>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1" name="object 21"/>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2" name="object 22"/>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4" name="object 24"/>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5" name="object 25"/>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6" name="object 26"/>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3" name="object 13"/>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4" name="object 14"/>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2" name="object 12"/>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7315200" y="0"/>
            <a:ext cx="2222030" cy="2864015"/>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315200" y="2864015"/>
            <a:ext cx="2222030" cy="246164"/>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7315200" y="3110179"/>
            <a:ext cx="2222030" cy="4205020"/>
          </a:xfrm>
          <a:prstGeom prst="rect">
            <a:avLst/>
          </a:prstGeom>
        </p:spPr>
        <p:txBody>
          <a:bodyPr wrap="square" lIns="0" tIns="0" rIns="0" bIns="0" rtlCol="0">
            <a:noAutofit/>
          </a:bodyPr>
          <a:lstStyle/>
          <a:p>
            <a:pPr marL="25400">
              <a:lnSpc>
                <a:spcPts val="1000"/>
              </a:lnSpc>
            </a:pPr>
            <a:endParaRPr sz="1000"/>
          </a:p>
        </p:txBody>
      </p:sp>
      <p:sp>
        <p:nvSpPr>
          <p:cNvPr id="31" name="object 35"/>
          <p:cNvSpPr/>
          <p:nvPr/>
        </p:nvSpPr>
        <p:spPr>
          <a:xfrm>
            <a:off x="7315200" y="2667000"/>
            <a:ext cx="1669923" cy="1524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path path="circle">
              <a:fillToRect l="50000" t="50000" r="50000" b="50000"/>
            </a:path>
            <a:tileRect/>
          </a:gradFill>
        </p:spPr>
        <p:txBody>
          <a:bodyPr wrap="square" lIns="0" tIns="0" rIns="0" bIns="0" rtlCol="0">
            <a:noAutofit/>
          </a:bodyPr>
          <a:lstStyle/>
          <a:p>
            <a:endParaRPr/>
          </a:p>
        </p:txBody>
      </p:sp>
      <p:pic>
        <p:nvPicPr>
          <p:cNvPr id="10243" name="Picture 3" descr="G:\Terms-and-Conditions 2.jpg"/>
          <p:cNvPicPr>
            <a:picLocks noChangeAspect="1" noChangeArrowheads="1"/>
          </p:cNvPicPr>
          <p:nvPr/>
        </p:nvPicPr>
        <p:blipFill>
          <a:blip r:embed="rId3"/>
          <a:srcRect/>
          <a:stretch>
            <a:fillRect/>
          </a:stretch>
        </p:blipFill>
        <p:spPr bwMode="auto">
          <a:xfrm>
            <a:off x="8915400" y="990600"/>
            <a:ext cx="5715000" cy="1676400"/>
          </a:xfrm>
          <a:prstGeom prst="rect">
            <a:avLst/>
          </a:prstGeom>
          <a:ln>
            <a:noFill/>
          </a:ln>
          <a:effectLst>
            <a:softEdge rad="112500"/>
          </a:effectLst>
        </p:spPr>
      </p:pic>
      <p:sp>
        <p:nvSpPr>
          <p:cNvPr id="32" name="TextBox 31"/>
          <p:cNvSpPr txBox="1"/>
          <p:nvPr/>
        </p:nvSpPr>
        <p:spPr>
          <a:xfrm>
            <a:off x="9144000" y="2895600"/>
            <a:ext cx="5105400" cy="3416320"/>
          </a:xfrm>
          <a:prstGeom prst="rect">
            <a:avLst/>
          </a:prstGeom>
          <a:noFill/>
        </p:spPr>
        <p:txBody>
          <a:bodyPr wrap="square" rtlCol="0">
            <a:spAutoFit/>
          </a:bodyPr>
          <a:lstStyle/>
          <a:p>
            <a:pPr lvl="0" algn="just">
              <a:buFont typeface="Wingdings" pitchFamily="2" charset="2"/>
              <a:buChar char="v"/>
            </a:pPr>
            <a:r>
              <a:rPr lang="en-US" b="1" dirty="0" smtClean="0"/>
              <a:t>@8.33% of Gross annual salary will be charged per candidate level, on their joining if the candidates are placed from our databank. Service tax as applicable will be extra. </a:t>
            </a:r>
            <a:endParaRPr lang="en-US" dirty="0" smtClean="0"/>
          </a:p>
          <a:p>
            <a:pPr algn="just"/>
            <a:endParaRPr lang="en-US" dirty="0" smtClean="0"/>
          </a:p>
          <a:p>
            <a:pPr lvl="0" algn="just">
              <a:buFont typeface="Wingdings" pitchFamily="2" charset="2"/>
              <a:buChar char="v"/>
            </a:pPr>
            <a:r>
              <a:rPr lang="en-US" b="1" dirty="0" smtClean="0"/>
              <a:t>In case the appointed candidate leaves within one month of joining, we do take a moral responsibility of providing a replacement with the next best candidate. </a:t>
            </a:r>
            <a:endParaRPr lang="en-US" dirty="0" smtClean="0"/>
          </a:p>
          <a:p>
            <a:pPr algn="just"/>
            <a:endParaRPr lang="en-US" dirty="0" smtClean="0"/>
          </a:p>
          <a:p>
            <a:pPr lvl="0" algn="just">
              <a:buFont typeface="Wingdings" pitchFamily="2" charset="2"/>
              <a:buChar char="v"/>
            </a:pPr>
            <a:r>
              <a:rPr lang="en-US" b="1" dirty="0" smtClean="0"/>
              <a:t>Payment will become due within ten days of joining of the candidate.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Documents and Settings\Administrator\Desktop\myphoto.jpg"/>
          <p:cNvPicPr>
            <a:picLocks noChangeAspect="1" noChangeArrowheads="1"/>
          </p:cNvPicPr>
          <p:nvPr/>
        </p:nvPicPr>
        <p:blipFill>
          <a:blip r:embed="rId2"/>
          <a:srcRect/>
          <a:stretch>
            <a:fillRect/>
          </a:stretch>
        </p:blipFill>
        <p:spPr bwMode="auto">
          <a:xfrm>
            <a:off x="9067800" y="1219200"/>
            <a:ext cx="5562600" cy="5105400"/>
          </a:xfrm>
          <a:prstGeom prst="rect">
            <a:avLst/>
          </a:prstGeom>
          <a:ln>
            <a:noFill/>
          </a:ln>
          <a:effectLst>
            <a:softEdge rad="112500"/>
          </a:effectLst>
        </p:spPr>
      </p:pic>
      <p:pic>
        <p:nvPicPr>
          <p:cNvPr id="9219" name="Picture 3" descr="G:\location3.jpg"/>
          <p:cNvPicPr>
            <a:picLocks noChangeAspect="1" noChangeArrowheads="1"/>
          </p:cNvPicPr>
          <p:nvPr/>
        </p:nvPicPr>
        <p:blipFill>
          <a:blip r:embed="rId3"/>
          <a:srcRect/>
          <a:stretch>
            <a:fillRect/>
          </a:stretch>
        </p:blipFill>
        <p:spPr bwMode="auto">
          <a:xfrm>
            <a:off x="0" y="0"/>
            <a:ext cx="7315200" cy="7315200"/>
          </a:xfrm>
          <a:prstGeom prst="rect">
            <a:avLst/>
          </a:prstGeom>
          <a:noFill/>
        </p:spPr>
      </p:pic>
      <p:sp>
        <p:nvSpPr>
          <p:cNvPr id="20" name="object 20"/>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1" name="object 21"/>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2" name="object 22"/>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4" name="object 24"/>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5" name="object 25"/>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6" name="object 26"/>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8" name="object 18"/>
          <p:cNvSpPr/>
          <p:nvPr/>
        </p:nvSpPr>
        <p:spPr>
          <a:xfrm>
            <a:off x="5257800" y="1524000"/>
            <a:ext cx="2118194" cy="5334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4"/>
            <a:tile tx="0" ty="0" sx="100000" sy="100000" flip="none" algn="tl"/>
          </a:blipFill>
        </p:spPr>
        <p:txBody>
          <a:bodyPr wrap="square" lIns="0" tIns="0" rIns="0" bIns="0" rtlCol="0">
            <a:noAutofit/>
          </a:bodyPr>
          <a:lstStyle/>
          <a:p>
            <a:endParaRPr/>
          </a:p>
        </p:txBody>
      </p:sp>
      <p:sp>
        <p:nvSpPr>
          <p:cNvPr id="13" name="object 13"/>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4" name="object 14"/>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2" name="object 12"/>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11" name="object 11"/>
          <p:cNvSpPr txBox="1"/>
          <p:nvPr/>
        </p:nvSpPr>
        <p:spPr>
          <a:xfrm>
            <a:off x="5334000" y="1447800"/>
            <a:ext cx="2057400" cy="609600"/>
          </a:xfrm>
          <a:prstGeom prst="rect">
            <a:avLst/>
          </a:prstGeom>
        </p:spPr>
        <p:txBody>
          <a:bodyPr wrap="square" lIns="0" tIns="0" rIns="0" bIns="0" rtlCol="0">
            <a:noAutofit/>
          </a:bodyPr>
          <a:lstStyle/>
          <a:p>
            <a:pPr marL="12700">
              <a:lnSpc>
                <a:spcPts val="5545"/>
              </a:lnSpc>
              <a:spcBef>
                <a:spcPts val="277"/>
              </a:spcBef>
            </a:pPr>
            <a:r>
              <a:rPr sz="4000" spc="0" dirty="0" smtClean="0">
                <a:solidFill>
                  <a:schemeClr val="tx2">
                    <a:lumMod val="75000"/>
                  </a:schemeClr>
                </a:solidFill>
                <a:latin typeface="Times New Roman" pitchFamily="18" charset="0"/>
                <a:cs typeface="Times New Roman" pitchFamily="18" charset="0"/>
              </a:rPr>
              <a:t>Location</a:t>
            </a:r>
            <a:endParaRPr sz="4000">
              <a:solidFill>
                <a:schemeClr val="tx2">
                  <a:lumMod val="75000"/>
                </a:schemeClr>
              </a:solidFill>
              <a:latin typeface="Times New Roman" pitchFamily="18" charset="0"/>
              <a:cs typeface="Times New Roman" pitchFamily="18" charset="0"/>
            </a:endParaRPr>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7315200" y="0"/>
            <a:ext cx="2222030" cy="2864015"/>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315200" y="2864015"/>
            <a:ext cx="2222030" cy="246164"/>
          </a:xfrm>
          <a:prstGeom prst="rect">
            <a:avLst/>
          </a:prstGeom>
        </p:spPr>
        <p:txBody>
          <a:bodyPr wrap="square" lIns="0" tIns="0" rIns="0" bIns="0" rtlCol="0">
            <a:noAutofit/>
          </a:bodyPr>
          <a:lstStyle/>
          <a:p>
            <a:pPr marL="25400">
              <a:lnSpc>
                <a:spcPts val="1000"/>
              </a:lnSpc>
            </a:pPr>
            <a:endParaRPr sz="1000"/>
          </a:p>
        </p:txBody>
      </p:sp>
      <p:sp>
        <p:nvSpPr>
          <p:cNvPr id="30" name="object 35"/>
          <p:cNvSpPr/>
          <p:nvPr/>
        </p:nvSpPr>
        <p:spPr>
          <a:xfrm>
            <a:off x="7315200" y="2667000"/>
            <a:ext cx="1669923" cy="1524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path path="circle">
              <a:fillToRect l="50000" t="50000" r="50000" b="50000"/>
            </a:path>
            <a:tileRect/>
          </a:gradFill>
        </p:spPr>
        <p:txBody>
          <a:bodyPr wrap="square" lIns="0" tIns="0" rIns="0" bIns="0" rtlCol="0">
            <a:noAutofit/>
          </a:bodyPr>
          <a:lstStyle/>
          <a:p>
            <a:endParaRPr/>
          </a:p>
        </p:txBody>
      </p:sp>
      <p:sp>
        <p:nvSpPr>
          <p:cNvPr id="31" name="TextBox 30"/>
          <p:cNvSpPr txBox="1"/>
          <p:nvPr/>
        </p:nvSpPr>
        <p:spPr>
          <a:xfrm>
            <a:off x="8305800" y="457200"/>
            <a:ext cx="2133600" cy="707886"/>
          </a:xfrm>
          <a:prstGeom prst="rect">
            <a:avLst/>
          </a:prstGeom>
          <a:noFill/>
        </p:spPr>
        <p:txBody>
          <a:bodyPr wrap="square" rtlCol="0">
            <a:spAutoFit/>
          </a:bodyPr>
          <a:lstStyle/>
          <a:p>
            <a:r>
              <a:rPr lang="en-US" sz="4000" dirty="0" smtClean="0">
                <a:solidFill>
                  <a:schemeClr val="tx2">
                    <a:lumMod val="75000"/>
                  </a:schemeClr>
                </a:solidFill>
                <a:latin typeface="Times New Roman" pitchFamily="18" charset="0"/>
                <a:cs typeface="Times New Roman" pitchFamily="18" charset="0"/>
              </a:rPr>
              <a:t>Location</a:t>
            </a:r>
            <a:endParaRPr lang="en-US" sz="4000"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contact us 1.jpg"/>
          <p:cNvPicPr>
            <a:picLocks noChangeAspect="1" noChangeArrowheads="1"/>
          </p:cNvPicPr>
          <p:nvPr/>
        </p:nvPicPr>
        <p:blipFill>
          <a:blip r:embed="rId2" cstate="print"/>
          <a:srcRect/>
          <a:stretch>
            <a:fillRect/>
          </a:stretch>
        </p:blipFill>
        <p:spPr bwMode="auto">
          <a:xfrm>
            <a:off x="0" y="0"/>
            <a:ext cx="7328549" cy="7315200"/>
          </a:xfrm>
          <a:prstGeom prst="rect">
            <a:avLst/>
          </a:prstGeom>
          <a:noFill/>
        </p:spPr>
      </p:pic>
      <p:sp>
        <p:nvSpPr>
          <p:cNvPr id="20" name="object 20"/>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1" name="object 21"/>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2" name="object 22"/>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4" name="object 24"/>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5" name="object 25"/>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6" name="object 26"/>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3" name="object 13"/>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4" name="object 14"/>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2" name="object 12"/>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7315200" y="0"/>
            <a:ext cx="2222030" cy="2864015"/>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18" name="object 18"/>
          <p:cNvSpPr/>
          <p:nvPr/>
        </p:nvSpPr>
        <p:spPr>
          <a:xfrm>
            <a:off x="4876800" y="1066800"/>
            <a:ext cx="2438400" cy="4572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3"/>
            <a:tile tx="0" ty="0" sx="100000" sy="100000" flip="none" algn="tl"/>
          </a:blipFill>
        </p:spPr>
        <p:txBody>
          <a:bodyPr wrap="square" lIns="0" tIns="0" rIns="0" bIns="0" rtlCol="0">
            <a:noAutofit/>
          </a:bodyPr>
          <a:lstStyle/>
          <a:p>
            <a:endParaRPr/>
          </a:p>
        </p:txBody>
      </p:sp>
      <p:sp>
        <p:nvSpPr>
          <p:cNvPr id="11" name="object 11"/>
          <p:cNvSpPr txBox="1"/>
          <p:nvPr/>
        </p:nvSpPr>
        <p:spPr>
          <a:xfrm>
            <a:off x="4953000" y="914400"/>
            <a:ext cx="2590800" cy="533400"/>
          </a:xfrm>
          <a:prstGeom prst="rect">
            <a:avLst/>
          </a:prstGeom>
        </p:spPr>
        <p:txBody>
          <a:bodyPr wrap="square" lIns="0" tIns="0" rIns="0" bIns="0" rtlCol="0">
            <a:noAutofit/>
          </a:bodyPr>
          <a:lstStyle/>
          <a:p>
            <a:pPr>
              <a:lnSpc>
                <a:spcPts val="5545"/>
              </a:lnSpc>
            </a:pPr>
            <a:r>
              <a:rPr lang="en-US" sz="4000" dirty="0" smtClean="0">
                <a:solidFill>
                  <a:schemeClr val="tx2">
                    <a:lumMod val="75000"/>
                  </a:schemeClr>
                </a:solidFill>
                <a:latin typeface="Times New Roman"/>
                <a:cs typeface="Times New Roman"/>
              </a:rPr>
              <a:t>Contact Us</a:t>
            </a:r>
            <a:endParaRPr sz="4000">
              <a:solidFill>
                <a:schemeClr val="tx2">
                  <a:lumMod val="75000"/>
                </a:schemeClr>
              </a:solidFill>
              <a:latin typeface="Times New Roman"/>
              <a:cs typeface="Times New Roman"/>
            </a:endParaRPr>
          </a:p>
        </p:txBody>
      </p:sp>
      <p:sp>
        <p:nvSpPr>
          <p:cNvPr id="30" name="TextBox 29"/>
          <p:cNvSpPr txBox="1"/>
          <p:nvPr/>
        </p:nvSpPr>
        <p:spPr>
          <a:xfrm>
            <a:off x="9601200" y="2743200"/>
            <a:ext cx="4419600" cy="3016210"/>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Corporate Office:</a:t>
            </a:r>
          </a:p>
          <a:p>
            <a:r>
              <a:rPr lang="en-US" sz="2400" dirty="0" smtClean="0">
                <a:latin typeface="Times New Roman" pitchFamily="18" charset="0"/>
                <a:cs typeface="Times New Roman" pitchFamily="18" charset="0"/>
              </a:rPr>
              <a:t>A-58, Sector 65</a:t>
            </a:r>
          </a:p>
          <a:p>
            <a:r>
              <a:rPr lang="en-US" sz="2400" dirty="0" smtClean="0">
                <a:latin typeface="Times New Roman" pitchFamily="18" charset="0"/>
                <a:cs typeface="Times New Roman" pitchFamily="18" charset="0"/>
              </a:rPr>
              <a:t>NOIDA- 201301</a:t>
            </a:r>
          </a:p>
          <a:p>
            <a:r>
              <a:rPr lang="en-US" sz="2400" dirty="0" smtClean="0">
                <a:latin typeface="Times New Roman" pitchFamily="18" charset="0"/>
                <a:cs typeface="Times New Roman" pitchFamily="18" charset="0"/>
              </a:rPr>
              <a:t>Mob: +919313353030/+91120-4278150</a:t>
            </a:r>
          </a:p>
          <a:p>
            <a:endParaRPr lang="en-US" sz="1600" dirty="0" smtClean="0"/>
          </a:p>
          <a:p>
            <a:endParaRPr lang="en-US" dirty="0" smtClean="0"/>
          </a:p>
          <a:p>
            <a:pPr algn="r"/>
            <a:r>
              <a:rPr lang="en-US" b="1" dirty="0" smtClean="0"/>
              <a:t>Website: </a:t>
            </a:r>
            <a:r>
              <a:rPr lang="en-US" b="1" dirty="0" smtClean="0">
                <a:hlinkClick r:id="rId4"/>
              </a:rPr>
              <a:t>www.gvrindia.in</a:t>
            </a:r>
            <a:endParaRPr lang="en-US" b="1" dirty="0" smtClean="0"/>
          </a:p>
          <a:p>
            <a:pPr algn="r"/>
            <a:r>
              <a:rPr lang="en-US" b="1" dirty="0" smtClean="0"/>
              <a:t>Email: hr@gvrindia.in</a:t>
            </a:r>
          </a:p>
        </p:txBody>
      </p:sp>
      <p:sp>
        <p:nvSpPr>
          <p:cNvPr id="31" name="object 35"/>
          <p:cNvSpPr/>
          <p:nvPr/>
        </p:nvSpPr>
        <p:spPr>
          <a:xfrm>
            <a:off x="7315200" y="2667000"/>
            <a:ext cx="1669923" cy="1524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path path="circle">
              <a:fillToRect l="50000" t="50000" r="50000" b="50000"/>
            </a:path>
            <a:tileRect/>
          </a:gradFill>
        </p:spPr>
        <p:txBody>
          <a:bodyPr wrap="square" lIns="0" tIns="0" rIns="0" bIns="0" rtlCol="0">
            <a:noAutofit/>
          </a:bodyPr>
          <a:lstStyle/>
          <a:p>
            <a:endParaRPr/>
          </a:p>
        </p:txBody>
      </p:sp>
      <p:pic>
        <p:nvPicPr>
          <p:cNvPr id="8194" name="Picture 2" descr="G:\contact us 2.jpg"/>
          <p:cNvPicPr>
            <a:picLocks noChangeAspect="1" noChangeArrowheads="1"/>
          </p:cNvPicPr>
          <p:nvPr/>
        </p:nvPicPr>
        <p:blipFill>
          <a:blip r:embed="rId5"/>
          <a:srcRect/>
          <a:stretch>
            <a:fillRect/>
          </a:stretch>
        </p:blipFill>
        <p:spPr bwMode="auto">
          <a:xfrm>
            <a:off x="8915400" y="1066800"/>
            <a:ext cx="5715000" cy="1711124"/>
          </a:xfrm>
          <a:prstGeom prst="rect">
            <a:avLst/>
          </a:prstGeom>
          <a:ln>
            <a:noFill/>
          </a:ln>
          <a:effectLst>
            <a:softEdge rad="112500"/>
          </a:effectLst>
        </p:spPr>
      </p:pic>
      <p:sp>
        <p:nvSpPr>
          <p:cNvPr id="29" name="TextBox 28"/>
          <p:cNvSpPr txBox="1"/>
          <p:nvPr/>
        </p:nvSpPr>
        <p:spPr>
          <a:xfrm>
            <a:off x="8077200" y="457200"/>
            <a:ext cx="2514600" cy="707886"/>
          </a:xfrm>
          <a:prstGeom prst="rect">
            <a:avLst/>
          </a:prstGeom>
          <a:noFill/>
        </p:spPr>
        <p:txBody>
          <a:bodyPr wrap="square" rtlCol="0">
            <a:spAutoFit/>
          </a:bodyPr>
          <a:lstStyle/>
          <a:p>
            <a:r>
              <a:rPr lang="en-US" sz="4000" dirty="0" smtClean="0">
                <a:solidFill>
                  <a:schemeClr val="tx2">
                    <a:lumMod val="75000"/>
                  </a:schemeClr>
                </a:solidFill>
                <a:latin typeface="Times New Roman" pitchFamily="18" charset="0"/>
                <a:cs typeface="Times New Roman" pitchFamily="18" charset="0"/>
              </a:rPr>
              <a:t>Contact Us</a:t>
            </a:r>
            <a:endParaRPr lang="en-US" sz="4000"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team 1.jpg"/>
          <p:cNvPicPr>
            <a:picLocks noChangeAspect="1" noChangeArrowheads="1"/>
          </p:cNvPicPr>
          <p:nvPr/>
        </p:nvPicPr>
        <p:blipFill>
          <a:blip r:embed="rId2"/>
          <a:srcRect/>
          <a:stretch>
            <a:fillRect/>
          </a:stretch>
        </p:blipFill>
        <p:spPr bwMode="auto">
          <a:xfrm>
            <a:off x="0" y="0"/>
            <a:ext cx="7315200" cy="7315200"/>
          </a:xfrm>
          <a:prstGeom prst="rect">
            <a:avLst/>
          </a:prstGeom>
          <a:noFill/>
        </p:spPr>
      </p:pic>
      <p:sp>
        <p:nvSpPr>
          <p:cNvPr id="21" name="object 21"/>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EACEAE"/>
          </a:solidFill>
        </p:spPr>
        <p:txBody>
          <a:bodyPr wrap="square" lIns="0" tIns="0" rIns="0" bIns="0" rtlCol="0">
            <a:noAutofit/>
          </a:bodyPr>
          <a:lstStyle/>
          <a:p>
            <a:endParaRPr/>
          </a:p>
        </p:txBody>
      </p:sp>
      <p:sp>
        <p:nvSpPr>
          <p:cNvPr id="22" name="object 22"/>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4" name="object 24"/>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5" name="object 25"/>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6" name="object 26"/>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9" name="object 29"/>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8" name="object 18"/>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20" name="object 20"/>
          <p:cNvSpPr/>
          <p:nvPr/>
        </p:nvSpPr>
        <p:spPr>
          <a:xfrm>
            <a:off x="5943600" y="914400"/>
            <a:ext cx="1371601" cy="6096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3"/>
            <a:tile tx="0" ty="0" sx="100000" sy="100000" flip="none" algn="tl"/>
          </a:blipFill>
        </p:spPr>
        <p:txBody>
          <a:bodyPr wrap="square" lIns="0" tIns="0" rIns="0" bIns="0" rtlCol="0">
            <a:noAutofit/>
          </a:bodyPr>
          <a:lstStyle/>
          <a:p>
            <a:endParaRPr/>
          </a:p>
        </p:txBody>
      </p:sp>
      <p:sp>
        <p:nvSpPr>
          <p:cNvPr id="14" name="object 14"/>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5" name="object 15"/>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3" name="object 13"/>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10" name="object 10"/>
          <p:cNvSpPr txBox="1"/>
          <p:nvPr/>
        </p:nvSpPr>
        <p:spPr>
          <a:xfrm>
            <a:off x="9572594" y="2590801"/>
            <a:ext cx="4143405" cy="4038600"/>
          </a:xfrm>
          <a:prstGeom prst="rect">
            <a:avLst/>
          </a:prstGeom>
        </p:spPr>
        <p:txBody>
          <a:bodyPr wrap="square" lIns="0" tIns="0" rIns="0" bIns="0" rtlCol="0">
            <a:noAutofit/>
          </a:bodyPr>
          <a:lstStyle/>
          <a:p>
            <a:pPr marL="12700" indent="41" algn="just">
              <a:lnSpc>
                <a:spcPts val="2100"/>
              </a:lnSpc>
              <a:spcBef>
                <a:spcPts val="220"/>
              </a:spcBef>
            </a:pPr>
            <a:endParaRPr sz="1100">
              <a:latin typeface="Times New Roman"/>
              <a:cs typeface="Times New Roman"/>
            </a:endParaRPr>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31" name="TextBox 30"/>
          <p:cNvSpPr txBox="1"/>
          <p:nvPr/>
        </p:nvSpPr>
        <p:spPr>
          <a:xfrm>
            <a:off x="9144000" y="2895601"/>
            <a:ext cx="5029200" cy="3693319"/>
          </a:xfrm>
          <a:prstGeom prst="rect">
            <a:avLst/>
          </a:prstGeom>
          <a:noFill/>
        </p:spPr>
        <p:txBody>
          <a:bodyPr wrap="square" rtlCol="0">
            <a:spAutoFit/>
          </a:bodyPr>
          <a:lstStyle/>
          <a:p>
            <a:pPr algn="just"/>
            <a:r>
              <a:rPr lang="en-US" dirty="0" smtClean="0"/>
              <a:t>The HR Team is committed to providing expert Human resource Services to a wide variety of industries. Our Experienced Professionals have the education ,training , and knowledge to ensure an organization’s HR department is operating legally, efficiently, and strategically. The HR Team is the “one source alternative” to maintaining an in-house human resources department. </a:t>
            </a:r>
          </a:p>
          <a:p>
            <a:pPr algn="just"/>
            <a:r>
              <a:rPr lang="en-US" dirty="0" smtClean="0"/>
              <a:t>We have partnered with businesses from a wide range of industries, assisting in achieving their highest level of success by creating efficient, cost-effective, affordable  HR </a:t>
            </a:r>
            <a:r>
              <a:rPr lang="en-US" dirty="0" smtClean="0"/>
              <a:t>Services.</a:t>
            </a:r>
            <a:endParaRPr lang="en-US" b="1" dirty="0" smtClean="0"/>
          </a:p>
          <a:p>
            <a:endParaRPr lang="en-US" dirty="0"/>
          </a:p>
        </p:txBody>
      </p:sp>
      <p:sp>
        <p:nvSpPr>
          <p:cNvPr id="33" name="TextBox 32"/>
          <p:cNvSpPr txBox="1"/>
          <p:nvPr/>
        </p:nvSpPr>
        <p:spPr>
          <a:xfrm>
            <a:off x="5943600" y="838200"/>
            <a:ext cx="1371600" cy="707886"/>
          </a:xfrm>
          <a:prstGeom prst="rect">
            <a:avLst/>
          </a:prstGeom>
          <a:noFill/>
        </p:spPr>
        <p:txBody>
          <a:bodyPr wrap="square" rtlCol="0">
            <a:spAutoFit/>
          </a:bodyPr>
          <a:lstStyle/>
          <a:p>
            <a:r>
              <a:rPr lang="en-US" sz="4000" dirty="0" smtClean="0">
                <a:solidFill>
                  <a:schemeClr val="tx2">
                    <a:lumMod val="75000"/>
                  </a:schemeClr>
                </a:solidFill>
                <a:latin typeface="Times New Roman" pitchFamily="18" charset="0"/>
                <a:cs typeface="Times New Roman" pitchFamily="18" charset="0"/>
              </a:rPr>
              <a:t>Team </a:t>
            </a:r>
            <a:endParaRPr lang="en-US" sz="4000" dirty="0">
              <a:solidFill>
                <a:schemeClr val="tx2">
                  <a:lumMod val="75000"/>
                </a:schemeClr>
              </a:solidFill>
              <a:latin typeface="Times New Roman" pitchFamily="18" charset="0"/>
              <a:cs typeface="Times New Roman" pitchFamily="18" charset="0"/>
            </a:endParaRPr>
          </a:p>
        </p:txBody>
      </p:sp>
      <p:sp>
        <p:nvSpPr>
          <p:cNvPr id="34" name="object 11"/>
          <p:cNvSpPr txBox="1"/>
          <p:nvPr/>
        </p:nvSpPr>
        <p:spPr>
          <a:xfrm>
            <a:off x="10058400" y="685800"/>
            <a:ext cx="1524000" cy="533400"/>
          </a:xfrm>
          <a:prstGeom prst="rect">
            <a:avLst/>
          </a:prstGeom>
        </p:spPr>
        <p:txBody>
          <a:bodyPr wrap="square" lIns="0" tIns="0" rIns="0" bIns="0" rtlCol="0">
            <a:noAutofit/>
          </a:bodyPr>
          <a:lstStyle/>
          <a:p>
            <a:pPr marL="12700">
              <a:lnSpc>
                <a:spcPts val="5545"/>
              </a:lnSpc>
              <a:spcBef>
                <a:spcPts val="277"/>
              </a:spcBef>
            </a:pPr>
            <a:endParaRPr sz="4000">
              <a:solidFill>
                <a:schemeClr val="accent2">
                  <a:lumMod val="75000"/>
                </a:schemeClr>
              </a:solidFill>
              <a:latin typeface="Times New Roman" pitchFamily="18" charset="0"/>
              <a:cs typeface="Times New Roman" pitchFamily="18" charset="0"/>
            </a:endParaRPr>
          </a:p>
        </p:txBody>
      </p:sp>
      <p:sp>
        <p:nvSpPr>
          <p:cNvPr id="35" name="object 12"/>
          <p:cNvSpPr txBox="1"/>
          <p:nvPr/>
        </p:nvSpPr>
        <p:spPr>
          <a:xfrm>
            <a:off x="8305800" y="381000"/>
            <a:ext cx="609600" cy="304800"/>
          </a:xfrm>
          <a:prstGeom prst="rect">
            <a:avLst/>
          </a:prstGeom>
        </p:spPr>
        <p:txBody>
          <a:bodyPr wrap="square" lIns="0" tIns="0" rIns="0" bIns="0" rtlCol="0">
            <a:noAutofit/>
          </a:bodyPr>
          <a:lstStyle/>
          <a:p>
            <a:pPr marL="12700">
              <a:lnSpc>
                <a:spcPts val="1310"/>
              </a:lnSpc>
              <a:spcBef>
                <a:spcPts val="65"/>
              </a:spcBef>
            </a:pPr>
            <a:endParaRPr lang="en-US" b="1" dirty="0" smtClean="0">
              <a:solidFill>
                <a:schemeClr val="tx2">
                  <a:lumMod val="75000"/>
                </a:schemeClr>
              </a:solidFill>
              <a:latin typeface="Times New Roman" pitchFamily="18" charset="0"/>
              <a:cs typeface="Times New Roman" pitchFamily="18" charset="0"/>
            </a:endParaRPr>
          </a:p>
          <a:p>
            <a:pPr marL="12700">
              <a:lnSpc>
                <a:spcPts val="1310"/>
              </a:lnSpc>
              <a:spcBef>
                <a:spcPts val="65"/>
              </a:spcBef>
            </a:pPr>
            <a:r>
              <a:rPr lang="en-US" b="1" dirty="0" smtClean="0">
                <a:solidFill>
                  <a:schemeClr val="tx2">
                    <a:lumMod val="75000"/>
                  </a:schemeClr>
                </a:solidFill>
                <a:latin typeface="Times New Roman" pitchFamily="18" charset="0"/>
                <a:cs typeface="Times New Roman" pitchFamily="18" charset="0"/>
              </a:rPr>
              <a:t>Our</a:t>
            </a:r>
            <a:r>
              <a:rPr lang="en-US" b="1" dirty="0" smtClean="0">
                <a:solidFill>
                  <a:schemeClr val="accent1">
                    <a:lumMod val="50000"/>
                  </a:schemeClr>
                </a:solidFill>
                <a:latin typeface="Times New Roman" pitchFamily="18" charset="0"/>
                <a:cs typeface="Times New Roman" pitchFamily="18" charset="0"/>
              </a:rPr>
              <a:t> </a:t>
            </a:r>
            <a:endParaRPr b="1">
              <a:solidFill>
                <a:schemeClr val="accent1">
                  <a:lumMod val="50000"/>
                </a:schemeClr>
              </a:solidFill>
              <a:latin typeface="Times New Roman" pitchFamily="18" charset="0"/>
              <a:cs typeface="Times New Roman" pitchFamily="18" charset="0"/>
            </a:endParaRPr>
          </a:p>
        </p:txBody>
      </p:sp>
      <p:sp>
        <p:nvSpPr>
          <p:cNvPr id="36" name="TextBox 35"/>
          <p:cNvSpPr txBox="1"/>
          <p:nvPr/>
        </p:nvSpPr>
        <p:spPr>
          <a:xfrm>
            <a:off x="8153400" y="533400"/>
            <a:ext cx="1676400" cy="707886"/>
          </a:xfrm>
          <a:prstGeom prst="rect">
            <a:avLst/>
          </a:prstGeom>
          <a:noFill/>
        </p:spPr>
        <p:txBody>
          <a:bodyPr wrap="square" rtlCol="0">
            <a:spAutoFit/>
          </a:bodyPr>
          <a:lstStyle/>
          <a:p>
            <a:r>
              <a:rPr lang="en-US" sz="4000" dirty="0" smtClean="0">
                <a:solidFill>
                  <a:schemeClr val="tx2">
                    <a:lumMod val="75000"/>
                  </a:schemeClr>
                </a:solidFill>
                <a:latin typeface="Times New Roman" pitchFamily="18" charset="0"/>
                <a:cs typeface="Times New Roman" pitchFamily="18" charset="0"/>
              </a:rPr>
              <a:t>Team</a:t>
            </a:r>
            <a:endParaRPr lang="en-US" sz="4000" dirty="0">
              <a:solidFill>
                <a:schemeClr val="tx2">
                  <a:lumMod val="75000"/>
                </a:schemeClr>
              </a:solidFill>
              <a:latin typeface="Times New Roman" pitchFamily="18" charset="0"/>
              <a:cs typeface="Times New Roman" pitchFamily="18" charset="0"/>
            </a:endParaRPr>
          </a:p>
        </p:txBody>
      </p:sp>
      <p:sp>
        <p:nvSpPr>
          <p:cNvPr id="30" name="object 35"/>
          <p:cNvSpPr/>
          <p:nvPr/>
        </p:nvSpPr>
        <p:spPr>
          <a:xfrm>
            <a:off x="7315200" y="2667000"/>
            <a:ext cx="1669923" cy="1524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path path="circle">
              <a:fillToRect l="50000" t="50000" r="50000" b="50000"/>
            </a:path>
            <a:tileRect/>
          </a:gradFill>
        </p:spPr>
        <p:txBody>
          <a:bodyPr wrap="square" lIns="0" tIns="0" rIns="0" bIns="0" rtlCol="0">
            <a:noAutofit/>
          </a:bodyPr>
          <a:lstStyle/>
          <a:p>
            <a:endParaRPr/>
          </a:p>
        </p:txBody>
      </p:sp>
      <p:pic>
        <p:nvPicPr>
          <p:cNvPr id="14342" name="Picture 6" descr="http://willshapiro.com/wp-content/uploads/2013/01/team.png"/>
          <p:cNvPicPr>
            <a:picLocks noChangeAspect="1" noChangeArrowheads="1"/>
          </p:cNvPicPr>
          <p:nvPr/>
        </p:nvPicPr>
        <p:blipFill>
          <a:blip r:embed="rId4" cstate="print"/>
          <a:srcRect/>
          <a:stretch>
            <a:fillRect/>
          </a:stretch>
        </p:blipFill>
        <p:spPr bwMode="auto">
          <a:xfrm>
            <a:off x="9144000" y="1371600"/>
            <a:ext cx="5486400" cy="1371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Mission-Statement.jpg"/>
          <p:cNvPicPr>
            <a:picLocks noChangeAspect="1" noChangeArrowheads="1"/>
          </p:cNvPicPr>
          <p:nvPr/>
        </p:nvPicPr>
        <p:blipFill>
          <a:blip r:embed="rId2"/>
          <a:srcRect/>
          <a:stretch>
            <a:fillRect/>
          </a:stretch>
        </p:blipFill>
        <p:spPr bwMode="auto">
          <a:xfrm>
            <a:off x="0" y="0"/>
            <a:ext cx="7315200" cy="7315200"/>
          </a:xfrm>
          <a:prstGeom prst="rect">
            <a:avLst/>
          </a:prstGeom>
          <a:noFill/>
        </p:spPr>
      </p:pic>
      <p:sp>
        <p:nvSpPr>
          <p:cNvPr id="25" name="object 25"/>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6" name="object 26"/>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7" name="object 27"/>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8" name="object 28"/>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9" name="object 29"/>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30" name="object 30"/>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31" name="object 31"/>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32" name="object 32"/>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33" name="object 33"/>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22" name="object 22"/>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24" name="object 24"/>
          <p:cNvSpPr/>
          <p:nvPr/>
        </p:nvSpPr>
        <p:spPr>
          <a:xfrm>
            <a:off x="5562600" y="1066800"/>
            <a:ext cx="1752600" cy="5334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3"/>
            <a:tile tx="0" ty="0" sx="100000" sy="100000" flip="none" algn="tl"/>
          </a:blipFill>
        </p:spPr>
        <p:txBody>
          <a:bodyPr wrap="square" lIns="0" tIns="0" rIns="0" bIns="0" rtlCol="0">
            <a:noAutofit/>
          </a:bodyPr>
          <a:lstStyle/>
          <a:p>
            <a:endParaRPr>
              <a:solidFill>
                <a:schemeClr val="tx1">
                  <a:lumMod val="85000"/>
                  <a:lumOff val="15000"/>
                </a:schemeClr>
              </a:solidFill>
            </a:endParaRPr>
          </a:p>
        </p:txBody>
      </p:sp>
      <p:sp>
        <p:nvSpPr>
          <p:cNvPr id="17" name="object 17"/>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8" name="object 18"/>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15" name="object 15"/>
          <p:cNvSpPr txBox="1"/>
          <p:nvPr/>
        </p:nvSpPr>
        <p:spPr>
          <a:xfrm>
            <a:off x="8077200" y="304800"/>
            <a:ext cx="1143000" cy="381000"/>
          </a:xfrm>
          <a:prstGeom prst="rect">
            <a:avLst/>
          </a:prstGeom>
        </p:spPr>
        <p:txBody>
          <a:bodyPr wrap="square" lIns="0" tIns="0" rIns="0" bIns="0" rtlCol="0">
            <a:noAutofit/>
          </a:bodyPr>
          <a:lstStyle/>
          <a:p>
            <a:pPr marL="12700">
              <a:lnSpc>
                <a:spcPts val="1310"/>
              </a:lnSpc>
              <a:spcBef>
                <a:spcPts val="65"/>
              </a:spcBef>
            </a:pPr>
            <a:endParaRPr lang="en-US" b="1" spc="14" dirty="0" smtClean="0">
              <a:solidFill>
                <a:schemeClr val="tx2">
                  <a:lumMod val="75000"/>
                </a:schemeClr>
              </a:solidFill>
              <a:latin typeface="Times New Roman" pitchFamily="18" charset="0"/>
              <a:cs typeface="Times New Roman" pitchFamily="18" charset="0"/>
            </a:endParaRPr>
          </a:p>
          <a:p>
            <a:pPr marL="12700">
              <a:lnSpc>
                <a:spcPts val="1310"/>
              </a:lnSpc>
              <a:spcBef>
                <a:spcPts val="65"/>
              </a:spcBef>
            </a:pPr>
            <a:r>
              <a:rPr b="1" spc="14" smtClean="0">
                <a:solidFill>
                  <a:schemeClr val="tx2">
                    <a:lumMod val="75000"/>
                  </a:schemeClr>
                </a:solidFill>
                <a:latin typeface="Times New Roman" pitchFamily="18" charset="0"/>
                <a:cs typeface="Times New Roman" pitchFamily="18" charset="0"/>
              </a:rPr>
              <a:t>M</a:t>
            </a:r>
            <a:r>
              <a:rPr b="1" spc="0" smtClean="0">
                <a:solidFill>
                  <a:schemeClr val="tx2">
                    <a:lumMod val="75000"/>
                  </a:schemeClr>
                </a:solidFill>
                <a:latin typeface="Times New Roman" pitchFamily="18" charset="0"/>
                <a:cs typeface="Times New Roman" pitchFamily="18" charset="0"/>
              </a:rPr>
              <a:t>i</a:t>
            </a:r>
            <a:r>
              <a:rPr lang="en-US" b="1" spc="0" dirty="0" smtClean="0">
                <a:solidFill>
                  <a:schemeClr val="tx2">
                    <a:lumMod val="75000"/>
                  </a:schemeClr>
                </a:solidFill>
                <a:latin typeface="Times New Roman" pitchFamily="18" charset="0"/>
                <a:cs typeface="Times New Roman" pitchFamily="18" charset="0"/>
              </a:rPr>
              <a:t>s</a:t>
            </a:r>
            <a:r>
              <a:rPr b="1" spc="0" smtClean="0">
                <a:solidFill>
                  <a:schemeClr val="tx2">
                    <a:lumMod val="75000"/>
                  </a:schemeClr>
                </a:solidFill>
                <a:latin typeface="Times New Roman" pitchFamily="18" charset="0"/>
                <a:cs typeface="Times New Roman" pitchFamily="18" charset="0"/>
              </a:rPr>
              <a:t>sion</a:t>
            </a:r>
            <a:endParaRPr b="1">
              <a:solidFill>
                <a:schemeClr val="tx2">
                  <a:lumMod val="75000"/>
                </a:schemeClr>
              </a:solidFill>
              <a:latin typeface="Times New Roman" pitchFamily="18" charset="0"/>
              <a:cs typeface="Times New Roman" pitchFamily="18" charset="0"/>
            </a:endParaRPr>
          </a:p>
        </p:txBody>
      </p:sp>
      <p:sp>
        <p:nvSpPr>
          <p:cNvPr id="14" name="object 14"/>
          <p:cNvSpPr txBox="1"/>
          <p:nvPr/>
        </p:nvSpPr>
        <p:spPr>
          <a:xfrm>
            <a:off x="8001000" y="533400"/>
            <a:ext cx="3505200" cy="762000"/>
          </a:xfrm>
          <a:prstGeom prst="rect">
            <a:avLst/>
          </a:prstGeom>
        </p:spPr>
        <p:txBody>
          <a:bodyPr wrap="square" lIns="0" tIns="0" rIns="0" bIns="0" rtlCol="0">
            <a:noAutofit/>
          </a:bodyPr>
          <a:lstStyle/>
          <a:p>
            <a:pPr marL="12700">
              <a:lnSpc>
                <a:spcPts val="5545"/>
              </a:lnSpc>
            </a:pPr>
            <a:r>
              <a:rPr sz="4000" spc="-589" smtClean="0">
                <a:solidFill>
                  <a:schemeClr val="tx2">
                    <a:lumMod val="75000"/>
                  </a:schemeClr>
                </a:solidFill>
                <a:latin typeface="Times New Roman" pitchFamily="18" charset="0"/>
                <a:cs typeface="Times New Roman" pitchFamily="18" charset="0"/>
              </a:rPr>
              <a:t>V</a:t>
            </a:r>
            <a:r>
              <a:rPr sz="4000" spc="0" smtClean="0">
                <a:solidFill>
                  <a:schemeClr val="tx2">
                    <a:lumMod val="75000"/>
                  </a:schemeClr>
                </a:solidFill>
                <a:latin typeface="Times New Roman" pitchFamily="18" charset="0"/>
                <a:cs typeface="Times New Roman" pitchFamily="18" charset="0"/>
              </a:rPr>
              <a:t>ision,</a:t>
            </a:r>
            <a:r>
              <a:rPr lang="en-US" sz="4000" spc="0" dirty="0" smtClean="0">
                <a:solidFill>
                  <a:schemeClr val="tx2">
                    <a:lumMod val="75000"/>
                  </a:schemeClr>
                </a:solidFill>
                <a:latin typeface="Times New Roman" pitchFamily="18" charset="0"/>
                <a:cs typeface="Times New Roman" pitchFamily="18" charset="0"/>
              </a:rPr>
              <a:t>Values </a:t>
            </a:r>
            <a:endParaRPr sz="4000">
              <a:solidFill>
                <a:schemeClr val="tx2">
                  <a:lumMod val="75000"/>
                </a:schemeClr>
              </a:solidFill>
              <a:latin typeface="Times New Roman" pitchFamily="18" charset="0"/>
              <a:cs typeface="Times New Roman" pitchFamily="18" charset="0"/>
            </a:endParaRPr>
          </a:p>
        </p:txBody>
      </p:sp>
      <p:sp>
        <p:nvSpPr>
          <p:cNvPr id="12" name="object 12"/>
          <p:cNvSpPr txBox="1"/>
          <p:nvPr/>
        </p:nvSpPr>
        <p:spPr>
          <a:xfrm>
            <a:off x="6248400" y="2667001"/>
            <a:ext cx="1752600" cy="609600"/>
          </a:xfrm>
          <a:prstGeom prst="rect">
            <a:avLst/>
          </a:prstGeom>
        </p:spPr>
        <p:txBody>
          <a:bodyPr wrap="square" lIns="0" tIns="0" rIns="0" bIns="0" rtlCol="0">
            <a:noAutofit/>
          </a:bodyPr>
          <a:lstStyle/>
          <a:p>
            <a:pPr marL="12700">
              <a:spcBef>
                <a:spcPts val="277"/>
              </a:spcBef>
            </a:pPr>
            <a:r>
              <a:rPr lang="en-US" sz="4000" spc="-589" dirty="0" smtClean="0">
                <a:solidFill>
                  <a:schemeClr val="accent1">
                    <a:lumMod val="75000"/>
                  </a:schemeClr>
                </a:solidFill>
                <a:cs typeface="Times New Roman"/>
              </a:rPr>
              <a:t> </a:t>
            </a:r>
            <a:endParaRPr sz="4000">
              <a:solidFill>
                <a:schemeClr val="accent1">
                  <a:lumMod val="75000"/>
                </a:schemeClr>
              </a:solidFill>
              <a:cs typeface="Times New Roman"/>
            </a:endParaRPr>
          </a:p>
        </p:txBody>
      </p:sp>
      <p:sp>
        <p:nvSpPr>
          <p:cNvPr id="11" name="object 11"/>
          <p:cNvSpPr txBox="1"/>
          <p:nvPr/>
        </p:nvSpPr>
        <p:spPr>
          <a:xfrm>
            <a:off x="9372600" y="2840877"/>
            <a:ext cx="5029200" cy="3734588"/>
          </a:xfrm>
          <a:prstGeom prst="rect">
            <a:avLst/>
          </a:prstGeom>
        </p:spPr>
        <p:txBody>
          <a:bodyPr wrap="square" lIns="0" tIns="0" rIns="0" bIns="0" rtlCol="0">
            <a:noAutofit/>
          </a:bodyPr>
          <a:lstStyle/>
          <a:p>
            <a:endParaRPr lang="en-US" sz="2100" dirty="0" smtClean="0">
              <a:solidFill>
                <a:srgbClr val="221F20"/>
              </a:solidFill>
              <a:cs typeface="Times New Roman"/>
            </a:endParaRPr>
          </a:p>
          <a:p>
            <a:pPr algn="just"/>
            <a:r>
              <a:rPr sz="4000" spc="0" smtClean="0">
                <a:latin typeface="Adobe Garamond Pro Bold" pitchFamily="18" charset="0"/>
                <a:cs typeface="Times New Roman"/>
              </a:rPr>
              <a:t>T</a:t>
            </a:r>
            <a:r>
              <a:rPr lang="en-US" b="1" dirty="0" smtClean="0">
                <a:latin typeface="Agency FB" pitchFamily="34" charset="0"/>
              </a:rPr>
              <a:t>aking </a:t>
            </a:r>
            <a:r>
              <a:rPr lang="en-US" b="1" dirty="0">
                <a:latin typeface="Agency FB" pitchFamily="34" charset="0"/>
              </a:rPr>
              <a:t>pride in what we do and the people we serve will be and is how we define </a:t>
            </a:r>
            <a:r>
              <a:rPr lang="en-US" b="1" dirty="0" smtClean="0">
                <a:latin typeface="Agency FB" pitchFamily="34" charset="0"/>
              </a:rPr>
              <a:t>ourselves.</a:t>
            </a:r>
            <a:endParaRPr lang="en-US" b="1" dirty="0">
              <a:latin typeface="Agency FB" pitchFamily="34" charset="0"/>
            </a:endParaRPr>
          </a:p>
          <a:p>
            <a:pPr algn="just"/>
            <a:endParaRPr lang="en-US" b="1" dirty="0" smtClean="0">
              <a:latin typeface="Agency FB" pitchFamily="34" charset="0"/>
            </a:endParaRPr>
          </a:p>
          <a:p>
            <a:pPr algn="just"/>
            <a:r>
              <a:rPr lang="en-US" b="1" dirty="0" smtClean="0">
                <a:latin typeface="Agency FB" pitchFamily="34" charset="0"/>
              </a:rPr>
              <a:t>We </a:t>
            </a:r>
            <a:r>
              <a:rPr lang="en-US" b="1" dirty="0">
                <a:latin typeface="Agency FB" pitchFamily="34" charset="0"/>
              </a:rPr>
              <a:t>are committed to maintaining customer satisfaction, trust and integrity by delivering quality products and services conforming to industry best practices and continuous process improvement</a:t>
            </a:r>
            <a:r>
              <a:rPr lang="en-US" b="1" dirty="0" smtClean="0">
                <a:latin typeface="Agency FB" pitchFamily="34" charset="0"/>
              </a:rPr>
              <a:t>.</a:t>
            </a:r>
          </a:p>
          <a:p>
            <a:pPr algn="just"/>
            <a:endParaRPr lang="en-US" dirty="0">
              <a:latin typeface="Agency FB" pitchFamily="34" charset="0"/>
            </a:endParaRPr>
          </a:p>
          <a:p>
            <a:pPr algn="ctr"/>
            <a:r>
              <a:rPr lang="en-US" sz="2400" dirty="0">
                <a:solidFill>
                  <a:schemeClr val="tx2">
                    <a:lumMod val="75000"/>
                  </a:schemeClr>
                </a:solidFill>
                <a:latin typeface="Agency FB" pitchFamily="34" charset="0"/>
              </a:rPr>
              <a:t> </a:t>
            </a:r>
            <a:r>
              <a:rPr lang="en-US" sz="2400" b="1" i="1" dirty="0" smtClean="0">
                <a:solidFill>
                  <a:schemeClr val="tx2">
                    <a:lumMod val="75000"/>
                  </a:schemeClr>
                </a:solidFill>
                <a:latin typeface="Agency FB" pitchFamily="34" charset="0"/>
              </a:rPr>
              <a:t>”</a:t>
            </a:r>
            <a:r>
              <a:rPr lang="en-US" sz="2200" b="1" i="1" dirty="0" smtClean="0">
                <a:solidFill>
                  <a:schemeClr val="tx2">
                    <a:lumMod val="75000"/>
                  </a:schemeClr>
                </a:solidFill>
                <a:latin typeface="Agency FB" pitchFamily="34" charset="0"/>
              </a:rPr>
              <a:t>We </a:t>
            </a:r>
            <a:r>
              <a:rPr lang="en-US" sz="2200" b="1" i="1" dirty="0">
                <a:solidFill>
                  <a:schemeClr val="tx2">
                    <a:lumMod val="75000"/>
                  </a:schemeClr>
                </a:solidFill>
                <a:latin typeface="Agency FB" pitchFamily="34" charset="0"/>
              </a:rPr>
              <a:t>serve others as we would like </a:t>
            </a:r>
            <a:r>
              <a:rPr lang="en-US" sz="2200" b="1" i="1" dirty="0" smtClean="0">
                <a:solidFill>
                  <a:schemeClr val="tx2">
                    <a:lumMod val="75000"/>
                  </a:schemeClr>
                </a:solidFill>
                <a:latin typeface="Agency FB" pitchFamily="34" charset="0"/>
              </a:rPr>
              <a:t>to be served“</a:t>
            </a:r>
            <a:endParaRPr lang="en-US" sz="2200" b="1" i="1" dirty="0">
              <a:solidFill>
                <a:schemeClr val="tx2">
                  <a:lumMod val="75000"/>
                </a:schemeClr>
              </a:solidFill>
              <a:latin typeface="Agency FB" pitchFamily="34" charset="0"/>
            </a:endParaRPr>
          </a:p>
          <a:p>
            <a:pPr algn="just"/>
            <a:r>
              <a:rPr lang="en-US" dirty="0" smtClean="0">
                <a:latin typeface="Agency FB" pitchFamily="34" charset="0"/>
              </a:rPr>
              <a:t> </a:t>
            </a:r>
            <a:endParaRPr lang="en-US" dirty="0">
              <a:latin typeface="Agency FB" pitchFamily="34" charset="0"/>
            </a:endParaRPr>
          </a:p>
          <a:p>
            <a:r>
              <a:rPr lang="en-US" sz="1100" dirty="0"/>
              <a:t> </a:t>
            </a:r>
          </a:p>
          <a:p>
            <a:endParaRPr lang="en-US" sz="1100" dirty="0" smtClean="0"/>
          </a:p>
          <a:p>
            <a:endParaRPr lang="en-US" sz="1100" dirty="0"/>
          </a:p>
          <a:p>
            <a:endParaRPr lang="en-US" sz="1100" dirty="0" smtClean="0"/>
          </a:p>
          <a:p>
            <a:endParaRPr lang="en-US" sz="1100" dirty="0"/>
          </a:p>
          <a:p>
            <a:endParaRPr lang="en-US" sz="1100" dirty="0" smtClean="0"/>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34" name="TextBox 33"/>
          <p:cNvSpPr txBox="1"/>
          <p:nvPr/>
        </p:nvSpPr>
        <p:spPr>
          <a:xfrm>
            <a:off x="5562600" y="914400"/>
            <a:ext cx="1905000" cy="707886"/>
          </a:xfrm>
          <a:prstGeom prst="rect">
            <a:avLst/>
          </a:prstGeom>
          <a:noFill/>
        </p:spPr>
        <p:txBody>
          <a:bodyPr wrap="square" rtlCol="0">
            <a:spAutoFit/>
          </a:bodyPr>
          <a:lstStyle/>
          <a:p>
            <a:r>
              <a:rPr lang="en-US" sz="4000" dirty="0" smtClean="0">
                <a:solidFill>
                  <a:schemeClr val="tx2">
                    <a:lumMod val="75000"/>
                  </a:schemeClr>
                </a:solidFill>
                <a:latin typeface="Times New Roman" pitchFamily="18" charset="0"/>
                <a:cs typeface="Times New Roman" pitchFamily="18" charset="0"/>
              </a:rPr>
              <a:t>Mission</a:t>
            </a:r>
            <a:endParaRPr lang="en-US" sz="4000" dirty="0">
              <a:solidFill>
                <a:schemeClr val="tx2">
                  <a:lumMod val="75000"/>
                </a:schemeClr>
              </a:solidFill>
              <a:latin typeface="Times New Roman" pitchFamily="18" charset="0"/>
              <a:cs typeface="Times New Roman" pitchFamily="18" charset="0"/>
            </a:endParaRPr>
          </a:p>
        </p:txBody>
      </p:sp>
      <p:sp>
        <p:nvSpPr>
          <p:cNvPr id="36" name="object 35"/>
          <p:cNvSpPr/>
          <p:nvPr/>
        </p:nvSpPr>
        <p:spPr>
          <a:xfrm>
            <a:off x="7315200" y="2667000"/>
            <a:ext cx="1669923" cy="1524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path path="circle">
              <a:fillToRect l="50000" t="50000" r="50000" b="50000"/>
            </a:path>
            <a:tileRect/>
          </a:gradFill>
        </p:spPr>
        <p:txBody>
          <a:bodyPr wrap="square" lIns="0" tIns="0" rIns="0" bIns="0" rtlCol="0">
            <a:noAutofit/>
          </a:bodyPr>
          <a:lstStyle/>
          <a:p>
            <a:endParaRPr/>
          </a:p>
        </p:txBody>
      </p:sp>
      <p:pic>
        <p:nvPicPr>
          <p:cNvPr id="2051" name="Picture 3" descr="G:\mission2.jpg"/>
          <p:cNvPicPr>
            <a:picLocks noChangeAspect="1" noChangeArrowheads="1"/>
          </p:cNvPicPr>
          <p:nvPr/>
        </p:nvPicPr>
        <p:blipFill>
          <a:blip r:embed="rId4"/>
          <a:srcRect/>
          <a:stretch>
            <a:fillRect/>
          </a:stretch>
        </p:blipFill>
        <p:spPr bwMode="auto">
          <a:xfrm>
            <a:off x="8991600" y="1219200"/>
            <a:ext cx="5638800" cy="1447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G:\vission 1.jpg"/>
          <p:cNvPicPr>
            <a:picLocks noChangeAspect="1" noChangeArrowheads="1"/>
          </p:cNvPicPr>
          <p:nvPr/>
        </p:nvPicPr>
        <p:blipFill>
          <a:blip r:embed="rId2"/>
          <a:srcRect/>
          <a:stretch>
            <a:fillRect/>
          </a:stretch>
        </p:blipFill>
        <p:spPr bwMode="auto">
          <a:xfrm>
            <a:off x="0" y="0"/>
            <a:ext cx="7315200" cy="7315199"/>
          </a:xfrm>
          <a:prstGeom prst="rect">
            <a:avLst/>
          </a:prstGeom>
          <a:noFill/>
        </p:spPr>
      </p:pic>
      <p:sp>
        <p:nvSpPr>
          <p:cNvPr id="25" name="object 25"/>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6" name="object 26"/>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7" name="object 27"/>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8" name="object 28"/>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9" name="object 29"/>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30" name="object 30"/>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31" name="object 31"/>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32" name="object 32"/>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33" name="object 33"/>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22" name="object 22"/>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7" name="object 17"/>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8" name="object 18"/>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11" name="object 11"/>
          <p:cNvSpPr txBox="1"/>
          <p:nvPr/>
        </p:nvSpPr>
        <p:spPr>
          <a:xfrm>
            <a:off x="9572594" y="2895600"/>
            <a:ext cx="4829205" cy="3679865"/>
          </a:xfrm>
          <a:prstGeom prst="rect">
            <a:avLst/>
          </a:prstGeom>
        </p:spPr>
        <p:txBody>
          <a:bodyPr wrap="square" lIns="0" tIns="0" rIns="0" bIns="0" rtlCol="0">
            <a:noAutofit/>
          </a:bodyPr>
          <a:lstStyle/>
          <a:p>
            <a:pPr algn="just"/>
            <a:r>
              <a:rPr lang="en-US" sz="1100" dirty="0"/>
              <a:t> </a:t>
            </a:r>
            <a:endParaRPr lang="en-US" sz="1600" dirty="0"/>
          </a:p>
          <a:p>
            <a:pPr algn="just"/>
            <a:r>
              <a:rPr lang="en-US" sz="4000" b="1" dirty="0">
                <a:latin typeface="Adobe Garamond Pro Bold" pitchFamily="18" charset="0"/>
                <a:cs typeface="Times New Roman" pitchFamily="18" charset="0"/>
              </a:rPr>
              <a:t>O</a:t>
            </a:r>
            <a:r>
              <a:rPr lang="en-US" b="1" dirty="0">
                <a:latin typeface="Agency FB" pitchFamily="34" charset="0"/>
              </a:rPr>
              <a:t>ur Vision is to emerge as a dynamic, techno-savvy, customer centric, progressive and reliable event management company, working in an environment of professionalism, trust and transparency, observing highest standards of event management and corporate social responsibility, meeting the expectations of all its clients as well as the </a:t>
            </a:r>
            <a:r>
              <a:rPr lang="en-US" b="1" dirty="0" smtClean="0">
                <a:latin typeface="Agency FB" pitchFamily="34" charset="0"/>
              </a:rPr>
              <a:t>aspirations of its employees</a:t>
            </a:r>
            <a:r>
              <a:rPr lang="en-US" sz="1600" b="1" dirty="0" smtClean="0">
                <a:latin typeface="Agency FB" pitchFamily="34" charset="0"/>
              </a:rPr>
              <a:t>.</a:t>
            </a:r>
          </a:p>
          <a:p>
            <a:endParaRPr lang="en-US" sz="1100" dirty="0" smtClean="0"/>
          </a:p>
          <a:p>
            <a:endParaRPr lang="en-US" sz="1100" dirty="0"/>
          </a:p>
          <a:p>
            <a:endParaRPr lang="en-US" sz="1100" dirty="0" smtClean="0"/>
          </a:p>
          <a:p>
            <a:endParaRPr lang="en-US" sz="1100" dirty="0"/>
          </a:p>
          <a:p>
            <a:endParaRPr lang="en-US" sz="1100" dirty="0" smtClean="0"/>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315200" y="2864015"/>
            <a:ext cx="2222030" cy="246164"/>
          </a:xfrm>
          <a:prstGeom prst="rect">
            <a:avLst/>
          </a:prstGeom>
        </p:spPr>
        <p:txBody>
          <a:bodyPr wrap="square" lIns="0" tIns="0" rIns="0" bIns="0" rtlCol="0">
            <a:noAutofit/>
          </a:bodyPr>
          <a:lstStyle/>
          <a:p>
            <a:pPr marL="25400">
              <a:lnSpc>
                <a:spcPts val="1000"/>
              </a:lnSpc>
            </a:pPr>
            <a:endParaRPr sz="1000"/>
          </a:p>
        </p:txBody>
      </p:sp>
      <p:sp>
        <p:nvSpPr>
          <p:cNvPr id="24" name="object 24"/>
          <p:cNvSpPr/>
          <p:nvPr/>
        </p:nvSpPr>
        <p:spPr>
          <a:xfrm>
            <a:off x="5943600" y="1066800"/>
            <a:ext cx="1371600" cy="5334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3"/>
            <a:tile tx="0" ty="0" sx="100000" sy="100000" flip="none" algn="tl"/>
          </a:blipFill>
        </p:spPr>
        <p:txBody>
          <a:bodyPr wrap="square" lIns="0" tIns="0" rIns="0" bIns="0" rtlCol="0">
            <a:noAutofit/>
          </a:bodyPr>
          <a:lstStyle/>
          <a:p>
            <a:endParaRPr>
              <a:solidFill>
                <a:srgbClr val="FF00FF"/>
              </a:solidFill>
            </a:endParaRPr>
          </a:p>
        </p:txBody>
      </p:sp>
      <p:sp>
        <p:nvSpPr>
          <p:cNvPr id="12" name="object 12"/>
          <p:cNvSpPr txBox="1"/>
          <p:nvPr/>
        </p:nvSpPr>
        <p:spPr>
          <a:xfrm>
            <a:off x="6019800" y="990600"/>
            <a:ext cx="1295400" cy="533400"/>
          </a:xfrm>
          <a:prstGeom prst="rect">
            <a:avLst/>
          </a:prstGeom>
        </p:spPr>
        <p:txBody>
          <a:bodyPr wrap="square" lIns="0" tIns="0" rIns="0" bIns="0" rtlCol="0">
            <a:noAutofit/>
          </a:bodyPr>
          <a:lstStyle/>
          <a:p>
            <a:pPr marL="12700">
              <a:spcBef>
                <a:spcPts val="277"/>
              </a:spcBef>
            </a:pPr>
            <a:r>
              <a:rPr sz="4000" spc="-589" dirty="0" smtClean="0">
                <a:solidFill>
                  <a:schemeClr val="tx2">
                    <a:lumMod val="75000"/>
                  </a:schemeClr>
                </a:solidFill>
                <a:latin typeface="Times New Roman"/>
                <a:cs typeface="Times New Roman"/>
              </a:rPr>
              <a:t>V</a:t>
            </a:r>
            <a:r>
              <a:rPr sz="4000" spc="0" dirty="0" smtClean="0">
                <a:solidFill>
                  <a:schemeClr val="tx2">
                    <a:lumMod val="75000"/>
                  </a:schemeClr>
                </a:solidFill>
                <a:latin typeface="Times New Roman"/>
                <a:cs typeface="Times New Roman"/>
              </a:rPr>
              <a:t>ision</a:t>
            </a:r>
            <a:endParaRPr sz="4000">
              <a:solidFill>
                <a:schemeClr val="tx2">
                  <a:lumMod val="75000"/>
                </a:schemeClr>
              </a:solidFill>
              <a:latin typeface="Times New Roman"/>
              <a:cs typeface="Times New Roman"/>
            </a:endParaRPr>
          </a:p>
        </p:txBody>
      </p:sp>
      <p:sp>
        <p:nvSpPr>
          <p:cNvPr id="36" name="object 35"/>
          <p:cNvSpPr/>
          <p:nvPr/>
        </p:nvSpPr>
        <p:spPr>
          <a:xfrm>
            <a:off x="7315200" y="2667000"/>
            <a:ext cx="1669923" cy="1524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path path="circle">
              <a:fillToRect l="50000" t="50000" r="50000" b="50000"/>
            </a:path>
            <a:tileRect/>
          </a:gradFill>
        </p:spPr>
        <p:txBody>
          <a:bodyPr wrap="square" lIns="0" tIns="0" rIns="0" bIns="0" rtlCol="0">
            <a:noAutofit/>
          </a:bodyPr>
          <a:lstStyle/>
          <a:p>
            <a:endParaRPr/>
          </a:p>
        </p:txBody>
      </p:sp>
      <p:sp>
        <p:nvSpPr>
          <p:cNvPr id="34" name="object 15"/>
          <p:cNvSpPr txBox="1"/>
          <p:nvPr/>
        </p:nvSpPr>
        <p:spPr>
          <a:xfrm>
            <a:off x="8229600" y="381000"/>
            <a:ext cx="1143000" cy="381000"/>
          </a:xfrm>
          <a:prstGeom prst="rect">
            <a:avLst/>
          </a:prstGeom>
        </p:spPr>
        <p:txBody>
          <a:bodyPr wrap="square" lIns="0" tIns="0" rIns="0" bIns="0" rtlCol="0">
            <a:noAutofit/>
          </a:bodyPr>
          <a:lstStyle/>
          <a:p>
            <a:pPr marL="12700">
              <a:lnSpc>
                <a:spcPts val="1310"/>
              </a:lnSpc>
              <a:spcBef>
                <a:spcPts val="65"/>
              </a:spcBef>
            </a:pPr>
            <a:endParaRPr lang="en-US" b="1" spc="14" dirty="0" smtClean="0">
              <a:solidFill>
                <a:schemeClr val="accent1">
                  <a:lumMod val="75000"/>
                </a:schemeClr>
              </a:solidFill>
              <a:latin typeface="Times New Roman" pitchFamily="18" charset="0"/>
              <a:cs typeface="Times New Roman" pitchFamily="18" charset="0"/>
            </a:endParaRPr>
          </a:p>
          <a:p>
            <a:pPr marL="12700">
              <a:lnSpc>
                <a:spcPts val="1310"/>
              </a:lnSpc>
              <a:spcBef>
                <a:spcPts val="65"/>
              </a:spcBef>
            </a:pPr>
            <a:r>
              <a:rPr b="1" spc="14" smtClean="0">
                <a:solidFill>
                  <a:schemeClr val="tx2">
                    <a:lumMod val="75000"/>
                  </a:schemeClr>
                </a:solidFill>
                <a:latin typeface="Times New Roman" pitchFamily="18" charset="0"/>
                <a:cs typeface="Times New Roman" pitchFamily="18" charset="0"/>
              </a:rPr>
              <a:t>M</a:t>
            </a:r>
            <a:r>
              <a:rPr b="1" spc="0" smtClean="0">
                <a:solidFill>
                  <a:schemeClr val="tx2">
                    <a:lumMod val="75000"/>
                  </a:schemeClr>
                </a:solidFill>
                <a:latin typeface="Times New Roman" pitchFamily="18" charset="0"/>
                <a:cs typeface="Times New Roman" pitchFamily="18" charset="0"/>
              </a:rPr>
              <a:t>i</a:t>
            </a:r>
            <a:r>
              <a:rPr lang="en-US" b="1" spc="0" dirty="0" smtClean="0">
                <a:solidFill>
                  <a:schemeClr val="tx2">
                    <a:lumMod val="75000"/>
                  </a:schemeClr>
                </a:solidFill>
                <a:latin typeface="Times New Roman" pitchFamily="18" charset="0"/>
                <a:cs typeface="Times New Roman" pitchFamily="18" charset="0"/>
              </a:rPr>
              <a:t>s</a:t>
            </a:r>
            <a:r>
              <a:rPr b="1" spc="0" smtClean="0">
                <a:solidFill>
                  <a:schemeClr val="tx2">
                    <a:lumMod val="75000"/>
                  </a:schemeClr>
                </a:solidFill>
                <a:latin typeface="Times New Roman" pitchFamily="18" charset="0"/>
                <a:cs typeface="Times New Roman" pitchFamily="18" charset="0"/>
              </a:rPr>
              <a:t>sion</a:t>
            </a:r>
            <a:endParaRPr b="1">
              <a:solidFill>
                <a:schemeClr val="tx2">
                  <a:lumMod val="75000"/>
                </a:schemeClr>
              </a:solidFill>
              <a:latin typeface="Times New Roman" pitchFamily="18" charset="0"/>
              <a:cs typeface="Times New Roman" pitchFamily="18" charset="0"/>
            </a:endParaRPr>
          </a:p>
        </p:txBody>
      </p:sp>
      <p:sp>
        <p:nvSpPr>
          <p:cNvPr id="37" name="object 14"/>
          <p:cNvSpPr txBox="1"/>
          <p:nvPr/>
        </p:nvSpPr>
        <p:spPr>
          <a:xfrm>
            <a:off x="8153400" y="609600"/>
            <a:ext cx="3505200" cy="762000"/>
          </a:xfrm>
          <a:prstGeom prst="rect">
            <a:avLst/>
          </a:prstGeom>
        </p:spPr>
        <p:txBody>
          <a:bodyPr wrap="square" lIns="0" tIns="0" rIns="0" bIns="0" rtlCol="0">
            <a:noAutofit/>
          </a:bodyPr>
          <a:lstStyle/>
          <a:p>
            <a:pPr marL="12700">
              <a:lnSpc>
                <a:spcPts val="5545"/>
              </a:lnSpc>
            </a:pPr>
            <a:r>
              <a:rPr sz="4000" spc="-589" smtClean="0">
                <a:solidFill>
                  <a:schemeClr val="tx2">
                    <a:lumMod val="75000"/>
                  </a:schemeClr>
                </a:solidFill>
                <a:latin typeface="Times New Roman" pitchFamily="18" charset="0"/>
                <a:cs typeface="Times New Roman" pitchFamily="18" charset="0"/>
              </a:rPr>
              <a:t>V</a:t>
            </a:r>
            <a:r>
              <a:rPr sz="4000" spc="0" smtClean="0">
                <a:solidFill>
                  <a:schemeClr val="tx2">
                    <a:lumMod val="75000"/>
                  </a:schemeClr>
                </a:solidFill>
                <a:latin typeface="Times New Roman" pitchFamily="18" charset="0"/>
                <a:cs typeface="Times New Roman" pitchFamily="18" charset="0"/>
              </a:rPr>
              <a:t>ision,</a:t>
            </a:r>
            <a:r>
              <a:rPr lang="en-US" sz="4000" spc="0" dirty="0" smtClean="0">
                <a:solidFill>
                  <a:schemeClr val="tx2">
                    <a:lumMod val="75000"/>
                  </a:schemeClr>
                </a:solidFill>
                <a:latin typeface="Times New Roman" pitchFamily="18" charset="0"/>
                <a:cs typeface="Times New Roman" pitchFamily="18" charset="0"/>
              </a:rPr>
              <a:t>Values </a:t>
            </a:r>
            <a:endParaRPr sz="4000">
              <a:solidFill>
                <a:schemeClr val="tx2">
                  <a:lumMod val="75000"/>
                </a:schemeClr>
              </a:solidFill>
              <a:latin typeface="Times New Roman" pitchFamily="18" charset="0"/>
              <a:cs typeface="Times New Roman" pitchFamily="18" charset="0"/>
            </a:endParaRPr>
          </a:p>
        </p:txBody>
      </p:sp>
      <p:pic>
        <p:nvPicPr>
          <p:cNvPr id="1027" name="Picture 3" descr="C:\Documents and Settings\Administrator\Desktop\future-vision.jpg"/>
          <p:cNvPicPr>
            <a:picLocks noChangeAspect="1" noChangeArrowheads="1"/>
          </p:cNvPicPr>
          <p:nvPr/>
        </p:nvPicPr>
        <p:blipFill>
          <a:blip r:embed="rId4"/>
          <a:srcRect/>
          <a:stretch>
            <a:fillRect/>
          </a:stretch>
        </p:blipFill>
        <p:spPr bwMode="auto">
          <a:xfrm>
            <a:off x="8915400" y="1143000"/>
            <a:ext cx="5715000" cy="1828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G:\values 1.jpg"/>
          <p:cNvPicPr>
            <a:picLocks noChangeAspect="1" noChangeArrowheads="1"/>
          </p:cNvPicPr>
          <p:nvPr/>
        </p:nvPicPr>
        <p:blipFill>
          <a:blip r:embed="rId2"/>
          <a:srcRect/>
          <a:stretch>
            <a:fillRect/>
          </a:stretch>
        </p:blipFill>
        <p:spPr bwMode="auto">
          <a:xfrm>
            <a:off x="0" y="0"/>
            <a:ext cx="7315200" cy="7315200"/>
          </a:xfrm>
          <a:prstGeom prst="rect">
            <a:avLst/>
          </a:prstGeom>
          <a:noFill/>
        </p:spPr>
      </p:pic>
      <p:sp>
        <p:nvSpPr>
          <p:cNvPr id="25" name="object 25"/>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6" name="object 26"/>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7" name="object 27"/>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8" name="object 28"/>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9" name="object 29"/>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30" name="object 30"/>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31" name="object 31"/>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32" name="object 32"/>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33" name="object 33"/>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22" name="object 22"/>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7" name="object 17"/>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8" name="object 18"/>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11" name="object 11"/>
          <p:cNvSpPr txBox="1"/>
          <p:nvPr/>
        </p:nvSpPr>
        <p:spPr>
          <a:xfrm>
            <a:off x="9677400" y="2667000"/>
            <a:ext cx="4724400" cy="3908465"/>
          </a:xfrm>
          <a:prstGeom prst="rect">
            <a:avLst/>
          </a:prstGeom>
        </p:spPr>
        <p:txBody>
          <a:bodyPr wrap="square" lIns="0" tIns="0" rIns="0" bIns="0" rtlCol="0">
            <a:noAutofit/>
          </a:bodyPr>
          <a:lstStyle/>
          <a:p>
            <a:pPr>
              <a:buFont typeface="Wingdings" pitchFamily="2" charset="2"/>
              <a:buChar char="v"/>
            </a:pPr>
            <a:endParaRPr lang="en-US" sz="1600" b="1" dirty="0" smtClean="0"/>
          </a:p>
          <a:p>
            <a:pPr>
              <a:buFont typeface="Wingdings" pitchFamily="2" charset="2"/>
              <a:buChar char="v"/>
            </a:pPr>
            <a:r>
              <a:rPr lang="en-US" sz="2400" b="1" dirty="0" smtClean="0">
                <a:latin typeface="Adobe Garamond Pro Bold" pitchFamily="18" charset="0"/>
              </a:rPr>
              <a:t>I</a:t>
            </a:r>
            <a:r>
              <a:rPr lang="en-US" sz="1600" b="1" dirty="0" smtClean="0"/>
              <a:t>ntegrity</a:t>
            </a:r>
            <a:r>
              <a:rPr lang="en-US" sz="1600" dirty="0" smtClean="0"/>
              <a:t> </a:t>
            </a:r>
            <a:endParaRPr lang="en-US" sz="1600" dirty="0"/>
          </a:p>
          <a:p>
            <a:pPr>
              <a:buFont typeface="Wingdings" pitchFamily="2" charset="2"/>
              <a:buChar char="v"/>
            </a:pPr>
            <a:endParaRPr lang="en-US" sz="1600" b="1" dirty="0" smtClean="0"/>
          </a:p>
          <a:p>
            <a:pPr>
              <a:buFont typeface="Wingdings" pitchFamily="2" charset="2"/>
              <a:buChar char="v"/>
            </a:pPr>
            <a:r>
              <a:rPr lang="en-US" sz="2400" b="1" dirty="0" smtClean="0">
                <a:latin typeface="Adobe Garamond Pro Bold" pitchFamily="18" charset="0"/>
              </a:rPr>
              <a:t>S</a:t>
            </a:r>
            <a:r>
              <a:rPr lang="en-US" sz="1600" b="1" dirty="0" smtClean="0"/>
              <a:t>olutions</a:t>
            </a:r>
            <a:endParaRPr lang="en-US" sz="1600" dirty="0" smtClean="0"/>
          </a:p>
          <a:p>
            <a:pPr>
              <a:buFont typeface="Wingdings" pitchFamily="2" charset="2"/>
              <a:buChar char="v"/>
            </a:pPr>
            <a:endParaRPr lang="en-US" sz="1600" dirty="0" smtClean="0"/>
          </a:p>
          <a:p>
            <a:pPr>
              <a:buFont typeface="Wingdings" pitchFamily="2" charset="2"/>
              <a:buChar char="v"/>
            </a:pPr>
            <a:r>
              <a:rPr lang="en-US" sz="2400" b="1" dirty="0" smtClean="0">
                <a:latin typeface="Adobe Garamond Pro Bold" pitchFamily="18" charset="0"/>
              </a:rPr>
              <a:t>A</a:t>
            </a:r>
            <a:r>
              <a:rPr lang="en-US" sz="1600" b="1" dirty="0" smtClean="0"/>
              <a:t>uthenticity</a:t>
            </a:r>
            <a:endParaRPr lang="en-US" sz="1600" dirty="0" smtClean="0"/>
          </a:p>
          <a:p>
            <a:r>
              <a:rPr lang="en-US" sz="1600" dirty="0" smtClean="0"/>
              <a:t> </a:t>
            </a:r>
          </a:p>
          <a:p>
            <a:pPr>
              <a:buFont typeface="Wingdings" pitchFamily="2" charset="2"/>
              <a:buChar char="v"/>
            </a:pPr>
            <a:r>
              <a:rPr lang="en-US" sz="2400" b="1" dirty="0" smtClean="0">
                <a:latin typeface="Adobe Garamond Pro Bold" pitchFamily="18" charset="0"/>
              </a:rPr>
              <a:t>P</a:t>
            </a:r>
            <a:r>
              <a:rPr lang="en-US" sz="1600" b="1" dirty="0" smtClean="0"/>
              <a:t>assion</a:t>
            </a:r>
            <a:endParaRPr lang="en-US" sz="1600" dirty="0"/>
          </a:p>
          <a:p>
            <a:r>
              <a:rPr lang="en-US" sz="1600" dirty="0"/>
              <a:t> </a:t>
            </a:r>
          </a:p>
          <a:p>
            <a:pPr>
              <a:buFont typeface="Wingdings" pitchFamily="2" charset="2"/>
              <a:buChar char="v"/>
            </a:pPr>
            <a:r>
              <a:rPr lang="en-US" sz="2400" b="1" dirty="0" smtClean="0">
                <a:latin typeface="Adobe Garamond Pro Bold" pitchFamily="18" charset="0"/>
              </a:rPr>
              <a:t>T</a:t>
            </a:r>
            <a:r>
              <a:rPr lang="en-US" sz="1600" b="1" dirty="0" smtClean="0"/>
              <a:t>eamwork</a:t>
            </a:r>
          </a:p>
          <a:p>
            <a:endParaRPr lang="en-US" sz="1600" dirty="0"/>
          </a:p>
          <a:p>
            <a:pPr>
              <a:buFont typeface="Wingdings" pitchFamily="2" charset="2"/>
              <a:buChar char="v"/>
            </a:pPr>
            <a:r>
              <a:rPr lang="en-US" sz="2400" b="1" dirty="0" smtClean="0">
                <a:latin typeface="Adobe Garamond Pro Bold" pitchFamily="18" charset="0"/>
              </a:rPr>
              <a:t>E</a:t>
            </a:r>
            <a:r>
              <a:rPr lang="en-US" sz="1600" b="1" dirty="0" smtClean="0"/>
              <a:t>xcellence</a:t>
            </a:r>
            <a:endParaRPr lang="en-US" sz="1600" dirty="0" smtClean="0"/>
          </a:p>
          <a:p>
            <a:endParaRPr lang="en-US" sz="1100" dirty="0"/>
          </a:p>
          <a:p>
            <a:r>
              <a:rPr lang="en-US" sz="1100" dirty="0" smtClean="0"/>
              <a:t> </a:t>
            </a:r>
            <a:endParaRPr lang="en-US" sz="1100" dirty="0"/>
          </a:p>
          <a:p>
            <a:r>
              <a:rPr lang="en-US" sz="1100" dirty="0"/>
              <a:t> </a:t>
            </a:r>
          </a:p>
          <a:p>
            <a:endParaRPr lang="en-US" sz="1100" dirty="0" smtClean="0"/>
          </a:p>
          <a:p>
            <a:endParaRPr lang="en-US" sz="1100" dirty="0"/>
          </a:p>
          <a:p>
            <a:endParaRPr lang="en-US" sz="1100" dirty="0" smtClean="0"/>
          </a:p>
          <a:p>
            <a:endParaRPr lang="en-US" sz="1100" dirty="0"/>
          </a:p>
          <a:p>
            <a:endParaRPr lang="en-US" sz="1100" dirty="0" smtClean="0"/>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24" name="object 24"/>
          <p:cNvSpPr/>
          <p:nvPr/>
        </p:nvSpPr>
        <p:spPr>
          <a:xfrm>
            <a:off x="5867400" y="1143000"/>
            <a:ext cx="1447800" cy="6096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3"/>
            <a:tile tx="0" ty="0" sx="100000" sy="100000" flip="none" algn="tl"/>
          </a:blipFill>
        </p:spPr>
        <p:txBody>
          <a:bodyPr wrap="square" lIns="0" tIns="0" rIns="0" bIns="0" rtlCol="0">
            <a:noAutofit/>
          </a:bodyPr>
          <a:lstStyle/>
          <a:p>
            <a:endParaRPr/>
          </a:p>
        </p:txBody>
      </p:sp>
      <p:sp>
        <p:nvSpPr>
          <p:cNvPr id="12" name="object 12"/>
          <p:cNvSpPr txBox="1"/>
          <p:nvPr/>
        </p:nvSpPr>
        <p:spPr>
          <a:xfrm>
            <a:off x="5867400" y="1143000"/>
            <a:ext cx="1447800" cy="609600"/>
          </a:xfrm>
          <a:prstGeom prst="rect">
            <a:avLst/>
          </a:prstGeom>
        </p:spPr>
        <p:txBody>
          <a:bodyPr wrap="square" lIns="0" tIns="0" rIns="0" bIns="0" rtlCol="0">
            <a:noAutofit/>
          </a:bodyPr>
          <a:lstStyle/>
          <a:p>
            <a:pPr marL="12700">
              <a:lnSpc>
                <a:spcPts val="5545"/>
              </a:lnSpc>
            </a:pPr>
            <a:r>
              <a:rPr lang="en-US" sz="4000" spc="-589" dirty="0" smtClean="0">
                <a:solidFill>
                  <a:schemeClr val="tx2">
                    <a:lumMod val="75000"/>
                  </a:schemeClr>
                </a:solidFill>
                <a:latin typeface="Times New Roman"/>
                <a:cs typeface="Times New Roman"/>
              </a:rPr>
              <a:t> </a:t>
            </a:r>
            <a:r>
              <a:rPr sz="4000" spc="-589" smtClean="0">
                <a:solidFill>
                  <a:schemeClr val="tx2">
                    <a:lumMod val="75000"/>
                  </a:schemeClr>
                </a:solidFill>
                <a:latin typeface="Times New Roman"/>
                <a:cs typeface="Times New Roman"/>
              </a:rPr>
              <a:t>V</a:t>
            </a:r>
            <a:r>
              <a:rPr lang="en-US" sz="4000" dirty="0" smtClean="0">
                <a:solidFill>
                  <a:schemeClr val="tx2">
                    <a:lumMod val="75000"/>
                  </a:schemeClr>
                </a:solidFill>
                <a:latin typeface="Times New Roman"/>
                <a:cs typeface="Times New Roman"/>
              </a:rPr>
              <a:t>alues</a:t>
            </a:r>
            <a:endParaRPr sz="4000">
              <a:solidFill>
                <a:schemeClr val="tx2">
                  <a:lumMod val="75000"/>
                </a:schemeClr>
              </a:solidFill>
              <a:latin typeface="Times New Roman"/>
              <a:cs typeface="Times New Roman"/>
            </a:endParaRPr>
          </a:p>
        </p:txBody>
      </p:sp>
      <p:sp>
        <p:nvSpPr>
          <p:cNvPr id="34" name="object 35"/>
          <p:cNvSpPr/>
          <p:nvPr/>
        </p:nvSpPr>
        <p:spPr>
          <a:xfrm>
            <a:off x="7315200" y="2667000"/>
            <a:ext cx="1669923" cy="1524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path path="circle">
              <a:fillToRect l="50000" t="50000" r="50000" b="50000"/>
            </a:path>
            <a:tileRect/>
          </a:gradFill>
        </p:spPr>
        <p:txBody>
          <a:bodyPr wrap="square" lIns="0" tIns="0" rIns="0" bIns="0" rtlCol="0">
            <a:noAutofit/>
          </a:bodyPr>
          <a:lstStyle/>
          <a:p>
            <a:endParaRPr/>
          </a:p>
        </p:txBody>
      </p:sp>
      <p:sp>
        <p:nvSpPr>
          <p:cNvPr id="36" name="object 15"/>
          <p:cNvSpPr txBox="1"/>
          <p:nvPr/>
        </p:nvSpPr>
        <p:spPr>
          <a:xfrm>
            <a:off x="8382000" y="381000"/>
            <a:ext cx="1143000" cy="381000"/>
          </a:xfrm>
          <a:prstGeom prst="rect">
            <a:avLst/>
          </a:prstGeom>
        </p:spPr>
        <p:txBody>
          <a:bodyPr wrap="square" lIns="0" tIns="0" rIns="0" bIns="0" rtlCol="0">
            <a:noAutofit/>
          </a:bodyPr>
          <a:lstStyle/>
          <a:p>
            <a:pPr marL="12700">
              <a:lnSpc>
                <a:spcPts val="1310"/>
              </a:lnSpc>
              <a:spcBef>
                <a:spcPts val="65"/>
              </a:spcBef>
            </a:pPr>
            <a:endParaRPr lang="en-US" b="1" spc="14" dirty="0" smtClean="0">
              <a:solidFill>
                <a:schemeClr val="tx2">
                  <a:lumMod val="75000"/>
                </a:schemeClr>
              </a:solidFill>
              <a:latin typeface="Times New Roman" pitchFamily="18" charset="0"/>
              <a:cs typeface="Times New Roman" pitchFamily="18" charset="0"/>
            </a:endParaRPr>
          </a:p>
          <a:p>
            <a:pPr marL="12700">
              <a:lnSpc>
                <a:spcPts val="1310"/>
              </a:lnSpc>
              <a:spcBef>
                <a:spcPts val="65"/>
              </a:spcBef>
            </a:pPr>
            <a:r>
              <a:rPr b="1" spc="14" smtClean="0">
                <a:solidFill>
                  <a:schemeClr val="tx2">
                    <a:lumMod val="75000"/>
                  </a:schemeClr>
                </a:solidFill>
                <a:latin typeface="Times New Roman" pitchFamily="18" charset="0"/>
                <a:cs typeface="Times New Roman" pitchFamily="18" charset="0"/>
              </a:rPr>
              <a:t>M</a:t>
            </a:r>
            <a:r>
              <a:rPr b="1" spc="0" smtClean="0">
                <a:solidFill>
                  <a:schemeClr val="tx2">
                    <a:lumMod val="75000"/>
                  </a:schemeClr>
                </a:solidFill>
                <a:latin typeface="Times New Roman" pitchFamily="18" charset="0"/>
                <a:cs typeface="Times New Roman" pitchFamily="18" charset="0"/>
              </a:rPr>
              <a:t>i</a:t>
            </a:r>
            <a:r>
              <a:rPr lang="en-US" b="1" spc="0" dirty="0" smtClean="0">
                <a:solidFill>
                  <a:schemeClr val="tx2">
                    <a:lumMod val="75000"/>
                  </a:schemeClr>
                </a:solidFill>
                <a:latin typeface="Times New Roman" pitchFamily="18" charset="0"/>
                <a:cs typeface="Times New Roman" pitchFamily="18" charset="0"/>
              </a:rPr>
              <a:t>s</a:t>
            </a:r>
            <a:r>
              <a:rPr b="1" spc="0" smtClean="0">
                <a:solidFill>
                  <a:schemeClr val="tx2">
                    <a:lumMod val="75000"/>
                  </a:schemeClr>
                </a:solidFill>
                <a:latin typeface="Times New Roman" pitchFamily="18" charset="0"/>
                <a:cs typeface="Times New Roman" pitchFamily="18" charset="0"/>
              </a:rPr>
              <a:t>sion</a:t>
            </a:r>
            <a:endParaRPr b="1">
              <a:solidFill>
                <a:schemeClr val="tx2">
                  <a:lumMod val="75000"/>
                </a:schemeClr>
              </a:solidFill>
              <a:latin typeface="Times New Roman" pitchFamily="18" charset="0"/>
              <a:cs typeface="Times New Roman" pitchFamily="18" charset="0"/>
            </a:endParaRPr>
          </a:p>
        </p:txBody>
      </p:sp>
      <p:sp>
        <p:nvSpPr>
          <p:cNvPr id="37" name="object 14"/>
          <p:cNvSpPr txBox="1"/>
          <p:nvPr/>
        </p:nvSpPr>
        <p:spPr>
          <a:xfrm>
            <a:off x="8305800" y="609600"/>
            <a:ext cx="3505200" cy="762000"/>
          </a:xfrm>
          <a:prstGeom prst="rect">
            <a:avLst/>
          </a:prstGeom>
        </p:spPr>
        <p:txBody>
          <a:bodyPr wrap="square" lIns="0" tIns="0" rIns="0" bIns="0" rtlCol="0">
            <a:noAutofit/>
          </a:bodyPr>
          <a:lstStyle/>
          <a:p>
            <a:pPr marL="12700">
              <a:lnSpc>
                <a:spcPts val="5545"/>
              </a:lnSpc>
            </a:pPr>
            <a:r>
              <a:rPr sz="4000" spc="-589" smtClean="0">
                <a:solidFill>
                  <a:schemeClr val="tx2">
                    <a:lumMod val="75000"/>
                  </a:schemeClr>
                </a:solidFill>
                <a:latin typeface="Times New Roman" pitchFamily="18" charset="0"/>
                <a:cs typeface="Times New Roman" pitchFamily="18" charset="0"/>
              </a:rPr>
              <a:t>V</a:t>
            </a:r>
            <a:r>
              <a:rPr sz="4000" spc="0" smtClean="0">
                <a:solidFill>
                  <a:schemeClr val="tx2">
                    <a:lumMod val="75000"/>
                  </a:schemeClr>
                </a:solidFill>
                <a:latin typeface="Times New Roman" pitchFamily="18" charset="0"/>
                <a:cs typeface="Times New Roman" pitchFamily="18" charset="0"/>
              </a:rPr>
              <a:t>ision,</a:t>
            </a:r>
            <a:r>
              <a:rPr lang="en-US" sz="4000" spc="0" dirty="0" smtClean="0">
                <a:solidFill>
                  <a:schemeClr val="tx2">
                    <a:lumMod val="75000"/>
                  </a:schemeClr>
                </a:solidFill>
                <a:latin typeface="Times New Roman" pitchFamily="18" charset="0"/>
                <a:cs typeface="Times New Roman" pitchFamily="18" charset="0"/>
              </a:rPr>
              <a:t>Values </a:t>
            </a:r>
            <a:endParaRPr sz="4000">
              <a:solidFill>
                <a:schemeClr val="tx2">
                  <a:lumMod val="75000"/>
                </a:schemeClr>
              </a:solidFill>
              <a:latin typeface="Times New Roman" pitchFamily="18" charset="0"/>
              <a:cs typeface="Times New Roman" pitchFamily="18" charset="0"/>
            </a:endParaRPr>
          </a:p>
        </p:txBody>
      </p:sp>
      <p:pic>
        <p:nvPicPr>
          <p:cNvPr id="2050" name="Picture 2" descr="C:\Documents and Settings\Administrator\Desktop\core values.jpg"/>
          <p:cNvPicPr>
            <a:picLocks noChangeAspect="1" noChangeArrowheads="1"/>
          </p:cNvPicPr>
          <p:nvPr/>
        </p:nvPicPr>
        <p:blipFill>
          <a:blip r:embed="rId4"/>
          <a:srcRect/>
          <a:stretch>
            <a:fillRect/>
          </a:stretch>
        </p:blipFill>
        <p:spPr bwMode="auto">
          <a:xfrm>
            <a:off x="8915400" y="1219201"/>
            <a:ext cx="5715000" cy="14477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p:nvPr/>
        </p:nvSpPr>
        <p:spPr>
          <a:xfrm>
            <a:off x="12420601" y="6781800"/>
            <a:ext cx="2209799" cy="203188"/>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1" name="object 21"/>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2" name="object 22"/>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4" name="object 24"/>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5" name="object 25"/>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6" name="object 26"/>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3" name="object 13"/>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4" name="object 14"/>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2" name="object 12"/>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315200" y="2864015"/>
            <a:ext cx="2222030" cy="246164"/>
          </a:xfrm>
          <a:prstGeom prst="rect">
            <a:avLst/>
          </a:prstGeom>
        </p:spPr>
        <p:txBody>
          <a:bodyPr wrap="square" lIns="0" tIns="0" rIns="0" bIns="0" rtlCol="0">
            <a:noAutofit/>
          </a:bodyPr>
          <a:lstStyle/>
          <a:p>
            <a:pPr marL="25400">
              <a:lnSpc>
                <a:spcPts val="1000"/>
              </a:lnSpc>
            </a:pPr>
            <a:endParaRPr sz="1000"/>
          </a:p>
        </p:txBody>
      </p:sp>
      <p:sp>
        <p:nvSpPr>
          <p:cNvPr id="32" name="TextBox 31"/>
          <p:cNvSpPr txBox="1"/>
          <p:nvPr/>
        </p:nvSpPr>
        <p:spPr>
          <a:xfrm>
            <a:off x="8077200" y="457200"/>
            <a:ext cx="2362200" cy="707886"/>
          </a:xfrm>
          <a:prstGeom prst="rect">
            <a:avLst/>
          </a:prstGeom>
          <a:noFill/>
        </p:spPr>
        <p:txBody>
          <a:bodyPr wrap="square" rtlCol="0">
            <a:spAutoFit/>
          </a:bodyPr>
          <a:lstStyle/>
          <a:p>
            <a:r>
              <a:rPr lang="en-US" sz="4000" dirty="0" smtClean="0">
                <a:solidFill>
                  <a:schemeClr val="tx2">
                    <a:lumMod val="75000"/>
                  </a:schemeClr>
                </a:solidFill>
                <a:latin typeface="Times New Roman" pitchFamily="18" charset="0"/>
                <a:cs typeface="Times New Roman" pitchFamily="18" charset="0"/>
              </a:rPr>
              <a:t>Services</a:t>
            </a:r>
            <a:endParaRPr lang="en-US" sz="4000" dirty="0">
              <a:solidFill>
                <a:schemeClr val="tx2">
                  <a:lumMod val="75000"/>
                </a:schemeClr>
              </a:solidFill>
              <a:latin typeface="Times New Roman" pitchFamily="18" charset="0"/>
              <a:cs typeface="Times New Roman" pitchFamily="18" charset="0"/>
            </a:endParaRPr>
          </a:p>
        </p:txBody>
      </p:sp>
      <p:sp>
        <p:nvSpPr>
          <p:cNvPr id="29" name="object 35"/>
          <p:cNvSpPr/>
          <p:nvPr/>
        </p:nvSpPr>
        <p:spPr>
          <a:xfrm>
            <a:off x="7315200" y="2667000"/>
            <a:ext cx="1669923" cy="1524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path path="circle">
              <a:fillToRect l="50000" t="50000" r="50000" b="50000"/>
            </a:path>
            <a:tileRect/>
          </a:gradFill>
        </p:spPr>
        <p:txBody>
          <a:bodyPr wrap="square" lIns="0" tIns="0" rIns="0" bIns="0" rtlCol="0">
            <a:noAutofit/>
          </a:bodyPr>
          <a:lstStyle/>
          <a:p>
            <a:endParaRPr/>
          </a:p>
        </p:txBody>
      </p:sp>
      <p:pic>
        <p:nvPicPr>
          <p:cNvPr id="11267" name="Picture 3" descr="G:\our services 2.jpg"/>
          <p:cNvPicPr>
            <a:picLocks noChangeAspect="1" noChangeArrowheads="1"/>
          </p:cNvPicPr>
          <p:nvPr/>
        </p:nvPicPr>
        <p:blipFill>
          <a:blip r:embed="rId3"/>
          <a:srcRect/>
          <a:stretch>
            <a:fillRect/>
          </a:stretch>
        </p:blipFill>
        <p:spPr bwMode="auto">
          <a:xfrm>
            <a:off x="8839200" y="1066800"/>
            <a:ext cx="5791200" cy="1600200"/>
          </a:xfrm>
          <a:prstGeom prst="rect">
            <a:avLst/>
          </a:prstGeom>
          <a:ln>
            <a:noFill/>
          </a:ln>
          <a:effectLst>
            <a:softEdge rad="112500"/>
          </a:effectLst>
        </p:spPr>
      </p:pic>
      <p:sp>
        <p:nvSpPr>
          <p:cNvPr id="30" name="TextBox 29"/>
          <p:cNvSpPr txBox="1"/>
          <p:nvPr/>
        </p:nvSpPr>
        <p:spPr>
          <a:xfrm>
            <a:off x="9372600" y="2895600"/>
            <a:ext cx="5029200" cy="2585323"/>
          </a:xfrm>
          <a:prstGeom prst="rect">
            <a:avLst/>
          </a:prstGeom>
          <a:noFill/>
        </p:spPr>
        <p:txBody>
          <a:bodyPr wrap="square" rtlCol="0">
            <a:spAutoFit/>
          </a:bodyPr>
          <a:lstStyle/>
          <a:p>
            <a:pPr>
              <a:buFont typeface="Wingdings" pitchFamily="2" charset="2"/>
              <a:buChar char="v"/>
            </a:pPr>
            <a:r>
              <a:rPr lang="en-US" dirty="0" smtClean="0"/>
              <a:t>Data Bank</a:t>
            </a:r>
          </a:p>
          <a:p>
            <a:pPr>
              <a:buFont typeface="Wingdings" pitchFamily="2" charset="2"/>
              <a:buChar char="v"/>
            </a:pPr>
            <a:r>
              <a:rPr lang="en-US" dirty="0" smtClean="0"/>
              <a:t>Reference Check</a:t>
            </a:r>
          </a:p>
          <a:p>
            <a:pPr>
              <a:buFont typeface="Wingdings" pitchFamily="2" charset="2"/>
              <a:buChar char="v"/>
            </a:pPr>
            <a:r>
              <a:rPr lang="en-US" dirty="0" smtClean="0"/>
              <a:t>Preliminary Interviews</a:t>
            </a:r>
          </a:p>
          <a:p>
            <a:pPr>
              <a:buFont typeface="Wingdings" pitchFamily="2" charset="2"/>
              <a:buChar char="v"/>
            </a:pPr>
            <a:r>
              <a:rPr lang="en-US" dirty="0" smtClean="0"/>
              <a:t>Employee Relations</a:t>
            </a:r>
          </a:p>
          <a:p>
            <a:pPr>
              <a:buFont typeface="Wingdings" pitchFamily="2" charset="2"/>
              <a:buChar char="v"/>
            </a:pPr>
            <a:r>
              <a:rPr lang="en-US" dirty="0" smtClean="0"/>
              <a:t>Job Analysis and Job Descriptions</a:t>
            </a:r>
          </a:p>
          <a:p>
            <a:pPr>
              <a:buFont typeface="Wingdings" pitchFamily="2" charset="2"/>
              <a:buChar char="v"/>
            </a:pPr>
            <a:r>
              <a:rPr lang="en-US" dirty="0" smtClean="0">
                <a:latin typeface="Agency FB" pitchFamily="34" charset="0"/>
              </a:rPr>
              <a:t> </a:t>
            </a:r>
            <a:r>
              <a:rPr lang="en-US" dirty="0" smtClean="0"/>
              <a:t>Compensation and Benefits</a:t>
            </a:r>
          </a:p>
          <a:p>
            <a:pPr>
              <a:buFont typeface="Wingdings" pitchFamily="2" charset="2"/>
              <a:buChar char="v"/>
            </a:pPr>
            <a:r>
              <a:rPr lang="en-US" dirty="0" smtClean="0"/>
              <a:t>Surveys and 360 Degree Feedback</a:t>
            </a:r>
          </a:p>
          <a:p>
            <a:pPr>
              <a:buFont typeface="Wingdings" pitchFamily="2" charset="2"/>
              <a:buChar char="v"/>
            </a:pPr>
            <a:r>
              <a:rPr lang="en-US" dirty="0" smtClean="0"/>
              <a:t>HR Consultation</a:t>
            </a:r>
          </a:p>
          <a:p>
            <a:pPr>
              <a:buFont typeface="Wingdings" pitchFamily="2" charset="2"/>
              <a:buChar char="v"/>
            </a:pPr>
            <a:endParaRPr lang="en-US" dirty="0" smtClean="0">
              <a:latin typeface="Agency FB" pitchFamily="34" charset="0"/>
            </a:endParaRPr>
          </a:p>
        </p:txBody>
      </p:sp>
      <p:pic>
        <p:nvPicPr>
          <p:cNvPr id="10242" name="Picture 2" descr="http://www.kaninternationals.com/images/service1.jpg"/>
          <p:cNvPicPr>
            <a:picLocks noChangeAspect="1" noChangeArrowheads="1"/>
          </p:cNvPicPr>
          <p:nvPr/>
        </p:nvPicPr>
        <p:blipFill>
          <a:blip r:embed="rId4"/>
          <a:srcRect/>
          <a:stretch>
            <a:fillRect/>
          </a:stretch>
        </p:blipFill>
        <p:spPr bwMode="auto">
          <a:xfrm>
            <a:off x="0" y="0"/>
            <a:ext cx="7315200" cy="731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clients 5.jpg"/>
          <p:cNvPicPr>
            <a:picLocks noChangeAspect="1" noChangeArrowheads="1"/>
          </p:cNvPicPr>
          <p:nvPr/>
        </p:nvPicPr>
        <p:blipFill>
          <a:blip r:embed="rId3"/>
          <a:srcRect/>
          <a:stretch>
            <a:fillRect/>
          </a:stretch>
        </p:blipFill>
        <p:spPr bwMode="auto">
          <a:xfrm>
            <a:off x="0" y="0"/>
            <a:ext cx="7315200" cy="7315200"/>
          </a:xfrm>
          <a:prstGeom prst="rect">
            <a:avLst/>
          </a:prstGeom>
          <a:noFill/>
        </p:spPr>
      </p:pic>
      <p:sp>
        <p:nvSpPr>
          <p:cNvPr id="20" name="object 20"/>
          <p:cNvSpPr/>
          <p:nvPr/>
        </p:nvSpPr>
        <p:spPr>
          <a:xfrm>
            <a:off x="12420601" y="6781800"/>
            <a:ext cx="2209799" cy="203188"/>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1" name="object 21"/>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2" name="object 22"/>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4" name="object 24"/>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5" name="object 25"/>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6" name="object 26"/>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8" name="object 18"/>
          <p:cNvSpPr/>
          <p:nvPr/>
        </p:nvSpPr>
        <p:spPr>
          <a:xfrm>
            <a:off x="5791200" y="990600"/>
            <a:ext cx="1524000" cy="57733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4"/>
            <a:tile tx="0" ty="0" sx="100000" sy="100000" flip="none" algn="tl"/>
          </a:blipFill>
        </p:spPr>
        <p:txBody>
          <a:bodyPr wrap="square" lIns="0" tIns="0" rIns="0" bIns="0" rtlCol="0">
            <a:noAutofit/>
          </a:bodyPr>
          <a:lstStyle/>
          <a:p>
            <a:endParaRPr/>
          </a:p>
        </p:txBody>
      </p:sp>
      <p:sp>
        <p:nvSpPr>
          <p:cNvPr id="13" name="object 13"/>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4" name="object 14"/>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2" name="object 12"/>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11" name="object 11"/>
          <p:cNvSpPr txBox="1"/>
          <p:nvPr/>
        </p:nvSpPr>
        <p:spPr>
          <a:xfrm>
            <a:off x="5867400" y="914400"/>
            <a:ext cx="1524000" cy="685800"/>
          </a:xfrm>
          <a:prstGeom prst="rect">
            <a:avLst/>
          </a:prstGeom>
        </p:spPr>
        <p:txBody>
          <a:bodyPr wrap="square" lIns="0" tIns="0" rIns="0" bIns="0" rtlCol="0">
            <a:noAutofit/>
          </a:bodyPr>
          <a:lstStyle/>
          <a:p>
            <a:pPr marL="12700">
              <a:lnSpc>
                <a:spcPts val="5545"/>
              </a:lnSpc>
            </a:pPr>
            <a:r>
              <a:rPr sz="4000" spc="0" smtClean="0">
                <a:solidFill>
                  <a:schemeClr val="tx2">
                    <a:lumMod val="75000"/>
                  </a:schemeClr>
                </a:solidFill>
                <a:latin typeface="Times New Roman" pitchFamily="18" charset="0"/>
                <a:cs typeface="Times New Roman" pitchFamily="18" charset="0"/>
              </a:rPr>
              <a:t>Client</a:t>
            </a:r>
            <a:r>
              <a:rPr lang="en-US" sz="4000" spc="0" dirty="0" smtClean="0">
                <a:solidFill>
                  <a:schemeClr val="tx2">
                    <a:lumMod val="75000"/>
                  </a:schemeClr>
                </a:solidFill>
                <a:latin typeface="Times New Roman" pitchFamily="18" charset="0"/>
                <a:cs typeface="Times New Roman" pitchFamily="18" charset="0"/>
              </a:rPr>
              <a:t>s</a:t>
            </a:r>
            <a:endParaRPr sz="4000">
              <a:solidFill>
                <a:schemeClr val="tx2">
                  <a:lumMod val="75000"/>
                </a:schemeClr>
              </a:solidFill>
              <a:latin typeface="Times New Roman" pitchFamily="18" charset="0"/>
              <a:cs typeface="Times New Roman" pitchFamily="18" charset="0"/>
            </a:endParaRPr>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315200" y="2864015"/>
            <a:ext cx="2222030" cy="246164"/>
          </a:xfrm>
          <a:prstGeom prst="rect">
            <a:avLst/>
          </a:prstGeom>
        </p:spPr>
        <p:txBody>
          <a:bodyPr wrap="square" lIns="0" tIns="0" rIns="0" bIns="0" rtlCol="0">
            <a:noAutofit/>
          </a:bodyPr>
          <a:lstStyle/>
          <a:p>
            <a:pPr marL="25400">
              <a:lnSpc>
                <a:spcPts val="1000"/>
              </a:lnSpc>
            </a:pPr>
            <a:endParaRPr sz="1000"/>
          </a:p>
        </p:txBody>
      </p:sp>
      <p:sp>
        <p:nvSpPr>
          <p:cNvPr id="31" name="TextBox 30"/>
          <p:cNvSpPr txBox="1"/>
          <p:nvPr/>
        </p:nvSpPr>
        <p:spPr>
          <a:xfrm>
            <a:off x="9601200" y="2743200"/>
            <a:ext cx="4495800" cy="3970318"/>
          </a:xfrm>
          <a:prstGeom prst="rect">
            <a:avLst/>
          </a:prstGeom>
          <a:noFill/>
        </p:spPr>
        <p:txBody>
          <a:bodyPr wrap="square" rtlCol="0">
            <a:spAutoFit/>
          </a:bodyPr>
          <a:lstStyle/>
          <a:p>
            <a:pPr>
              <a:buFont typeface="Wingdings" pitchFamily="2" charset="2"/>
              <a:buChar char="v"/>
            </a:pPr>
            <a:r>
              <a:rPr lang="en-US" b="1" dirty="0" smtClean="0">
                <a:latin typeface="Adobe Garamond Pro Bold" pitchFamily="18" charset="0"/>
              </a:rPr>
              <a:t>B</a:t>
            </a:r>
            <a:r>
              <a:rPr lang="en-US" dirty="0" smtClean="0"/>
              <a:t>eekaya Reality India Pvt Ltd</a:t>
            </a:r>
            <a:endParaRPr lang="en-US" dirty="0" smtClean="0">
              <a:latin typeface="Adobe Garamond Pro Bold" pitchFamily="18" charset="0"/>
            </a:endParaRPr>
          </a:p>
          <a:p>
            <a:pPr>
              <a:buFont typeface="Wingdings" pitchFamily="2" charset="2"/>
              <a:buChar char="v"/>
            </a:pPr>
            <a:r>
              <a:rPr lang="en-US" dirty="0" smtClean="0">
                <a:latin typeface="Adobe Garamond Pro Bold" pitchFamily="18" charset="0"/>
              </a:rPr>
              <a:t>B</a:t>
            </a:r>
            <a:r>
              <a:rPr lang="en-US" dirty="0" smtClean="0"/>
              <a:t>roadway Infotech. Pvt Ltd.</a:t>
            </a:r>
          </a:p>
          <a:p>
            <a:pPr>
              <a:buFont typeface="Wingdings" pitchFamily="2" charset="2"/>
              <a:buChar char="v"/>
            </a:pPr>
            <a:r>
              <a:rPr lang="en-US" dirty="0" smtClean="0">
                <a:latin typeface="Adobe Garamond Pro Bold" pitchFamily="18" charset="0"/>
              </a:rPr>
              <a:t>C</a:t>
            </a:r>
            <a:r>
              <a:rPr lang="en-US" dirty="0" smtClean="0">
                <a:latin typeface="Agency FB" pitchFamily="34" charset="0"/>
              </a:rPr>
              <a:t>a</a:t>
            </a:r>
            <a:r>
              <a:rPr lang="en-US" dirty="0" smtClean="0"/>
              <a:t>ndid Software Pvt Ltd</a:t>
            </a:r>
            <a:r>
              <a:rPr lang="en-US" dirty="0" smtClean="0">
                <a:latin typeface="Agency FB" pitchFamily="34" charset="0"/>
              </a:rPr>
              <a:t>.</a:t>
            </a:r>
          </a:p>
          <a:p>
            <a:pPr>
              <a:buFont typeface="Wingdings" pitchFamily="2" charset="2"/>
              <a:buChar char="v"/>
            </a:pPr>
            <a:r>
              <a:rPr lang="en-US" dirty="0" smtClean="0">
                <a:latin typeface="Adobe Garamond Pro Bold" pitchFamily="18" charset="0"/>
              </a:rPr>
              <a:t>D</a:t>
            </a:r>
            <a:r>
              <a:rPr lang="en-US" dirty="0" smtClean="0"/>
              <a:t>ance Worx</a:t>
            </a:r>
            <a:endParaRPr lang="en-US" dirty="0" smtClean="0">
              <a:latin typeface="Adobe Garamond Pro Bold" pitchFamily="18" charset="0"/>
            </a:endParaRPr>
          </a:p>
          <a:p>
            <a:pPr>
              <a:buFont typeface="Wingdings" pitchFamily="2" charset="2"/>
              <a:buChar char="v"/>
            </a:pPr>
            <a:r>
              <a:rPr lang="en-US" dirty="0" smtClean="0">
                <a:latin typeface="Adobe Garamond Pro Bold" pitchFamily="18" charset="0"/>
              </a:rPr>
              <a:t>T</a:t>
            </a:r>
            <a:r>
              <a:rPr lang="en-US" sz="1600" dirty="0" smtClean="0"/>
              <a:t>apasya Projects Ltd</a:t>
            </a:r>
            <a:r>
              <a:rPr lang="en-US" dirty="0" smtClean="0">
                <a:latin typeface="Agency FB" pitchFamily="34" charset="0"/>
              </a:rPr>
              <a:t>.</a:t>
            </a:r>
          </a:p>
          <a:p>
            <a:pPr>
              <a:buFont typeface="Wingdings" pitchFamily="2" charset="2"/>
              <a:buChar char="v"/>
            </a:pPr>
            <a:r>
              <a:rPr lang="en-US" dirty="0" smtClean="0">
                <a:latin typeface="Adobe Garamond Pro Bold" pitchFamily="18" charset="0"/>
              </a:rPr>
              <a:t>H</a:t>
            </a:r>
            <a:r>
              <a:rPr lang="en-US" sz="1600" dirty="0" smtClean="0"/>
              <a:t>eadstrong India Pvt Ltd.</a:t>
            </a:r>
          </a:p>
          <a:p>
            <a:pPr>
              <a:buFont typeface="Wingdings" pitchFamily="2" charset="2"/>
              <a:buChar char="v"/>
            </a:pPr>
            <a:r>
              <a:rPr lang="en-US" dirty="0" smtClean="0">
                <a:latin typeface="Adobe Garamond Pro Bold" pitchFamily="18" charset="0"/>
              </a:rPr>
              <a:t>N</a:t>
            </a:r>
            <a:r>
              <a:rPr lang="en-US" sz="1600" dirty="0" smtClean="0"/>
              <a:t>etwork Security solutions</a:t>
            </a:r>
            <a:r>
              <a:rPr lang="en-US" dirty="0" smtClean="0">
                <a:latin typeface="Agency FB" pitchFamily="34" charset="0"/>
              </a:rPr>
              <a:t>. (I) Ltd. </a:t>
            </a:r>
          </a:p>
          <a:p>
            <a:pPr>
              <a:buFont typeface="Wingdings" pitchFamily="2" charset="2"/>
              <a:buChar char="v"/>
            </a:pPr>
            <a:r>
              <a:rPr lang="en-US" dirty="0" smtClean="0">
                <a:latin typeface="Adobe Garamond Pro Bold" pitchFamily="18" charset="0"/>
              </a:rPr>
              <a:t>M</a:t>
            </a:r>
            <a:r>
              <a:rPr lang="en-US" sz="1600" dirty="0" smtClean="0"/>
              <a:t>indmill Software Ltd</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S</a:t>
            </a:r>
            <a:r>
              <a:rPr lang="en-US" sz="1600" dirty="0" smtClean="0"/>
              <a:t>cicom Technologies Pvt Ltd</a:t>
            </a:r>
            <a:r>
              <a:rPr lang="en-US" dirty="0" smtClean="0">
                <a:latin typeface="Agency FB" pitchFamily="34" charset="0"/>
              </a:rPr>
              <a:t>.</a:t>
            </a:r>
          </a:p>
          <a:p>
            <a:pPr>
              <a:buFont typeface="Wingdings" pitchFamily="2" charset="2"/>
              <a:buChar char="v"/>
            </a:pPr>
            <a:r>
              <a:rPr lang="en-US" dirty="0" smtClean="0">
                <a:latin typeface="Adobe Garamond Pro Bold" pitchFamily="18" charset="0"/>
              </a:rPr>
              <a:t>SDG</a:t>
            </a:r>
            <a:r>
              <a:rPr lang="en-US" dirty="0" smtClean="0">
                <a:latin typeface="Agency FB" pitchFamily="34" charset="0"/>
              </a:rPr>
              <a:t> </a:t>
            </a:r>
            <a:r>
              <a:rPr lang="en-US" sz="1600" dirty="0" smtClean="0"/>
              <a:t>Software India Pvt Ltd</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M</a:t>
            </a:r>
            <a:r>
              <a:rPr lang="en-US" sz="1600" dirty="0" smtClean="0"/>
              <a:t>orpheus Pro Developers Pvt Ltd</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U</a:t>
            </a:r>
            <a:r>
              <a:rPr lang="en-US" sz="1600" dirty="0" smtClean="0"/>
              <a:t>nnati Fortune Holdings Pvt Ltd.</a:t>
            </a:r>
          </a:p>
          <a:p>
            <a:pPr>
              <a:buFont typeface="Wingdings" pitchFamily="2" charset="2"/>
              <a:buChar char="v"/>
            </a:pPr>
            <a:r>
              <a:rPr lang="en-US" dirty="0" smtClean="0">
                <a:latin typeface="Adobe Garamond Pro Bold" pitchFamily="18" charset="0"/>
              </a:rPr>
              <a:t>T</a:t>
            </a:r>
            <a:r>
              <a:rPr lang="en-US" sz="1600" dirty="0" smtClean="0"/>
              <a:t>echsol Information Technology Pvt Ltd</a:t>
            </a:r>
            <a:r>
              <a:rPr lang="en-US" sz="1600" dirty="0" smtClean="0">
                <a:latin typeface="Agency FB" pitchFamily="34" charset="0"/>
              </a:rPr>
              <a:t>. </a:t>
            </a:r>
            <a:endParaRPr lang="en-US" sz="1600" dirty="0" smtClean="0"/>
          </a:p>
          <a:p>
            <a:pPr>
              <a:buFont typeface="Wingdings" pitchFamily="2" charset="2"/>
              <a:buChar char="v"/>
            </a:pPr>
            <a:r>
              <a:rPr lang="en-US" dirty="0" smtClean="0">
                <a:latin typeface="Adobe Garamond Pro Bold" pitchFamily="18" charset="0"/>
              </a:rPr>
              <a:t>M</a:t>
            </a:r>
            <a:r>
              <a:rPr lang="en-US" sz="1600" dirty="0" smtClean="0"/>
              <a:t>asu Breaks Pvt Ltd</a:t>
            </a:r>
            <a:r>
              <a:rPr lang="en-US" sz="1600" dirty="0" smtClean="0">
                <a:latin typeface="Agency FB" pitchFamily="34" charset="0"/>
              </a:rPr>
              <a:t>.  </a:t>
            </a:r>
            <a:r>
              <a:rPr lang="en-US" sz="1600" dirty="0" smtClean="0"/>
              <a:t>  </a:t>
            </a:r>
          </a:p>
        </p:txBody>
      </p:sp>
      <p:sp>
        <p:nvSpPr>
          <p:cNvPr id="32" name="TextBox 31"/>
          <p:cNvSpPr txBox="1"/>
          <p:nvPr/>
        </p:nvSpPr>
        <p:spPr>
          <a:xfrm>
            <a:off x="8153400" y="457200"/>
            <a:ext cx="1828800" cy="707886"/>
          </a:xfrm>
          <a:prstGeom prst="rect">
            <a:avLst/>
          </a:prstGeom>
          <a:noFill/>
        </p:spPr>
        <p:txBody>
          <a:bodyPr wrap="square" rtlCol="0">
            <a:spAutoFit/>
          </a:bodyPr>
          <a:lstStyle/>
          <a:p>
            <a:r>
              <a:rPr lang="en-US" sz="4000" dirty="0" smtClean="0">
                <a:solidFill>
                  <a:schemeClr val="tx2">
                    <a:lumMod val="75000"/>
                  </a:schemeClr>
                </a:solidFill>
                <a:latin typeface="Times New Roman" pitchFamily="18" charset="0"/>
                <a:cs typeface="Times New Roman" pitchFamily="18" charset="0"/>
              </a:rPr>
              <a:t>Clients</a:t>
            </a:r>
            <a:endParaRPr lang="en-US" sz="1400" dirty="0">
              <a:solidFill>
                <a:schemeClr val="tx2">
                  <a:lumMod val="75000"/>
                </a:schemeClr>
              </a:solidFill>
              <a:latin typeface="Times New Roman" pitchFamily="18" charset="0"/>
              <a:cs typeface="Times New Roman" pitchFamily="18" charset="0"/>
            </a:endParaRPr>
          </a:p>
        </p:txBody>
      </p:sp>
      <p:sp>
        <p:nvSpPr>
          <p:cNvPr id="29" name="object 35"/>
          <p:cNvSpPr/>
          <p:nvPr/>
        </p:nvSpPr>
        <p:spPr>
          <a:xfrm>
            <a:off x="7315200" y="2667000"/>
            <a:ext cx="1669923" cy="1524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path path="circle">
              <a:fillToRect l="50000" t="50000" r="50000" b="50000"/>
            </a:path>
            <a:tileRect/>
          </a:gradFill>
        </p:spPr>
        <p:txBody>
          <a:bodyPr wrap="square" lIns="0" tIns="0" rIns="0" bIns="0" rtlCol="0">
            <a:noAutofit/>
          </a:bodyPr>
          <a:lstStyle/>
          <a:p>
            <a:endParaRPr/>
          </a:p>
        </p:txBody>
      </p:sp>
      <p:pic>
        <p:nvPicPr>
          <p:cNvPr id="5123" name="Picture 3" descr="G:\clients 6.jpg"/>
          <p:cNvPicPr>
            <a:picLocks noChangeAspect="1" noChangeArrowheads="1"/>
          </p:cNvPicPr>
          <p:nvPr/>
        </p:nvPicPr>
        <p:blipFill>
          <a:blip r:embed="rId5"/>
          <a:srcRect/>
          <a:stretch>
            <a:fillRect/>
          </a:stretch>
        </p:blipFill>
        <p:spPr bwMode="auto">
          <a:xfrm>
            <a:off x="8991600" y="1066800"/>
            <a:ext cx="5638800" cy="1600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clients 2.gif"/>
          <p:cNvPicPr>
            <a:picLocks noChangeAspect="1" noChangeArrowheads="1"/>
          </p:cNvPicPr>
          <p:nvPr/>
        </p:nvPicPr>
        <p:blipFill>
          <a:blip r:embed="rId2"/>
          <a:srcRect/>
          <a:stretch>
            <a:fillRect/>
          </a:stretch>
        </p:blipFill>
        <p:spPr bwMode="auto">
          <a:xfrm>
            <a:off x="0" y="0"/>
            <a:ext cx="7315200" cy="7315200"/>
          </a:xfrm>
          <a:prstGeom prst="rect">
            <a:avLst/>
          </a:prstGeom>
          <a:noFill/>
        </p:spPr>
      </p:pic>
      <p:sp>
        <p:nvSpPr>
          <p:cNvPr id="20" name="object 20"/>
          <p:cNvSpPr/>
          <p:nvPr/>
        </p:nvSpPr>
        <p:spPr>
          <a:xfrm>
            <a:off x="11563464" y="6578612"/>
            <a:ext cx="3066935" cy="246151"/>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1" name="object 21"/>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2" name="object 22"/>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4" name="object 24"/>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5" name="object 25"/>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6" name="object 26"/>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8" name="object 18"/>
          <p:cNvSpPr/>
          <p:nvPr/>
        </p:nvSpPr>
        <p:spPr>
          <a:xfrm>
            <a:off x="5791200" y="1676400"/>
            <a:ext cx="1534564" cy="53340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3"/>
            <a:tile tx="0" ty="0" sx="100000" sy="100000" flip="none" algn="tl"/>
          </a:blipFill>
        </p:spPr>
        <p:txBody>
          <a:bodyPr wrap="square" lIns="0" tIns="0" rIns="0" bIns="0" rtlCol="0">
            <a:noAutofit/>
          </a:bodyPr>
          <a:lstStyle/>
          <a:p>
            <a:endParaRPr/>
          </a:p>
        </p:txBody>
      </p:sp>
      <p:sp>
        <p:nvSpPr>
          <p:cNvPr id="13" name="object 13"/>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4" name="object 14"/>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2" name="object 12"/>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11" name="object 11"/>
          <p:cNvSpPr txBox="1"/>
          <p:nvPr/>
        </p:nvSpPr>
        <p:spPr>
          <a:xfrm>
            <a:off x="5791200" y="1600200"/>
            <a:ext cx="1580423" cy="704471"/>
          </a:xfrm>
          <a:prstGeom prst="rect">
            <a:avLst/>
          </a:prstGeom>
        </p:spPr>
        <p:txBody>
          <a:bodyPr wrap="square" lIns="0" tIns="0" rIns="0" bIns="0" rtlCol="0">
            <a:noAutofit/>
          </a:bodyPr>
          <a:lstStyle/>
          <a:p>
            <a:pPr marL="12700">
              <a:lnSpc>
                <a:spcPts val="5545"/>
              </a:lnSpc>
              <a:spcBef>
                <a:spcPts val="277"/>
              </a:spcBef>
            </a:pPr>
            <a:r>
              <a:rPr sz="4000" spc="0" smtClean="0">
                <a:solidFill>
                  <a:schemeClr val="tx2">
                    <a:lumMod val="75000"/>
                  </a:schemeClr>
                </a:solidFill>
                <a:latin typeface="Times New Roman" pitchFamily="18" charset="0"/>
                <a:cs typeface="Times New Roman" pitchFamily="18" charset="0"/>
              </a:rPr>
              <a:t>Client</a:t>
            </a:r>
            <a:r>
              <a:rPr lang="en-US" sz="4000" spc="0" dirty="0" smtClean="0">
                <a:solidFill>
                  <a:schemeClr val="tx2">
                    <a:lumMod val="75000"/>
                  </a:schemeClr>
                </a:solidFill>
                <a:latin typeface="Times New Roman" pitchFamily="18" charset="0"/>
                <a:cs typeface="Times New Roman" pitchFamily="18" charset="0"/>
              </a:rPr>
              <a:t>s</a:t>
            </a:r>
            <a:endParaRPr sz="4000">
              <a:solidFill>
                <a:schemeClr val="tx2">
                  <a:lumMod val="75000"/>
                </a:schemeClr>
              </a:solidFill>
              <a:latin typeface="Times New Roman" pitchFamily="18" charset="0"/>
              <a:cs typeface="Times New Roman" pitchFamily="18" charset="0"/>
            </a:endParaRPr>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7315200" y="0"/>
            <a:ext cx="2222030" cy="2864015"/>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315200" y="2864015"/>
            <a:ext cx="2222030" cy="246164"/>
          </a:xfrm>
          <a:prstGeom prst="rect">
            <a:avLst/>
          </a:prstGeom>
        </p:spPr>
        <p:txBody>
          <a:bodyPr wrap="square" lIns="0" tIns="0" rIns="0" bIns="0" rtlCol="0">
            <a:noAutofit/>
          </a:bodyPr>
          <a:lstStyle/>
          <a:p>
            <a:pPr marL="25400">
              <a:lnSpc>
                <a:spcPts val="1000"/>
              </a:lnSpc>
            </a:pPr>
            <a:endParaRPr sz="1000"/>
          </a:p>
        </p:txBody>
      </p:sp>
      <p:sp>
        <p:nvSpPr>
          <p:cNvPr id="30" name="TextBox 29"/>
          <p:cNvSpPr txBox="1"/>
          <p:nvPr/>
        </p:nvSpPr>
        <p:spPr>
          <a:xfrm>
            <a:off x="9296400" y="2590800"/>
            <a:ext cx="4876800" cy="3970318"/>
          </a:xfrm>
          <a:prstGeom prst="rect">
            <a:avLst/>
          </a:prstGeom>
          <a:noFill/>
        </p:spPr>
        <p:txBody>
          <a:bodyPr wrap="square" rtlCol="0">
            <a:spAutoFit/>
          </a:bodyPr>
          <a:lstStyle/>
          <a:p>
            <a:pPr>
              <a:buFont typeface="Wingdings" pitchFamily="2" charset="2"/>
              <a:buChar char="v"/>
            </a:pPr>
            <a:endParaRPr lang="en-US" dirty="0" smtClean="0">
              <a:latin typeface="Adobe Garamond Pro Bold" pitchFamily="18" charset="0"/>
            </a:endParaRPr>
          </a:p>
          <a:p>
            <a:pPr>
              <a:buFont typeface="Wingdings" pitchFamily="2" charset="2"/>
              <a:buChar char="v"/>
            </a:pPr>
            <a:r>
              <a:rPr lang="en-US" dirty="0" smtClean="0">
                <a:latin typeface="Adobe Garamond Pro Bold" pitchFamily="18" charset="0"/>
              </a:rPr>
              <a:t>S</a:t>
            </a:r>
            <a:r>
              <a:rPr lang="en-US" sz="1600" dirty="0" smtClean="0"/>
              <a:t>oftware Data India Ltd</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E</a:t>
            </a:r>
            <a:r>
              <a:rPr lang="en-US" sz="1600" dirty="0" smtClean="0"/>
              <a:t>xpo Media </a:t>
            </a:r>
          </a:p>
          <a:p>
            <a:pPr>
              <a:buFont typeface="Wingdings" pitchFamily="2" charset="2"/>
              <a:buChar char="v"/>
            </a:pPr>
            <a:r>
              <a:rPr lang="en-US" dirty="0" smtClean="0">
                <a:latin typeface="Adobe Garamond Pro Bold" pitchFamily="18" charset="0"/>
              </a:rPr>
              <a:t>W</a:t>
            </a:r>
            <a:r>
              <a:rPr lang="en-US" sz="1600" dirty="0" smtClean="0"/>
              <a:t>aves NOIDA</a:t>
            </a:r>
          </a:p>
          <a:p>
            <a:pPr>
              <a:buFont typeface="Wingdings" pitchFamily="2" charset="2"/>
              <a:buChar char="v"/>
            </a:pPr>
            <a:r>
              <a:rPr lang="en-US" dirty="0" smtClean="0">
                <a:latin typeface="Adobe Garamond Pro Bold" pitchFamily="18" charset="0"/>
              </a:rPr>
              <a:t>M</a:t>
            </a:r>
            <a:r>
              <a:rPr lang="en-US" sz="1600" dirty="0" smtClean="0"/>
              <a:t>ystica Music </a:t>
            </a:r>
          </a:p>
          <a:p>
            <a:pPr>
              <a:buFont typeface="Wingdings" pitchFamily="2" charset="2"/>
              <a:buChar char="v"/>
            </a:pPr>
            <a:r>
              <a:rPr lang="en-US" dirty="0" smtClean="0">
                <a:latin typeface="Adobe Garamond Pro Bold" pitchFamily="18" charset="0"/>
              </a:rPr>
              <a:t>U</a:t>
            </a:r>
            <a:r>
              <a:rPr lang="en-US" dirty="0" smtClean="0">
                <a:latin typeface="Agency FB" pitchFamily="34" charset="0"/>
              </a:rPr>
              <a:t> </a:t>
            </a:r>
            <a:r>
              <a:rPr lang="en-US" sz="1600" dirty="0" smtClean="0"/>
              <a:t>Flex India Ltd</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N</a:t>
            </a:r>
            <a:r>
              <a:rPr lang="en-US" sz="1600" dirty="0" smtClean="0"/>
              <a:t>ippon Audiotronix Ltd</a:t>
            </a:r>
          </a:p>
          <a:p>
            <a:pPr>
              <a:buFont typeface="Wingdings" pitchFamily="2" charset="2"/>
              <a:buChar char="v"/>
            </a:pPr>
            <a:r>
              <a:rPr lang="en-US" dirty="0" smtClean="0">
                <a:latin typeface="Adobe Garamond Pro Bold" pitchFamily="18" charset="0"/>
              </a:rPr>
              <a:t>M</a:t>
            </a:r>
            <a:r>
              <a:rPr lang="en-US" sz="1600" dirty="0" smtClean="0"/>
              <a:t>otherson Group </a:t>
            </a:r>
          </a:p>
          <a:p>
            <a:pPr>
              <a:buFont typeface="Wingdings" pitchFamily="2" charset="2"/>
              <a:buChar char="v"/>
            </a:pPr>
            <a:r>
              <a:rPr lang="en-US" dirty="0" smtClean="0">
                <a:latin typeface="Adobe Garamond Pro Bold" pitchFamily="18" charset="0"/>
              </a:rPr>
              <a:t>T</a:t>
            </a:r>
            <a:r>
              <a:rPr lang="en-US" sz="1600" dirty="0" smtClean="0"/>
              <a:t>he Catalyst Group</a:t>
            </a:r>
          </a:p>
          <a:p>
            <a:pPr>
              <a:buFont typeface="Wingdings" pitchFamily="2" charset="2"/>
              <a:buChar char="v"/>
            </a:pPr>
            <a:r>
              <a:rPr lang="en-US" dirty="0" smtClean="0">
                <a:latin typeface="Adobe Garamond Pro Bold" pitchFamily="18" charset="0"/>
              </a:rPr>
              <a:t>N</a:t>
            </a:r>
            <a:r>
              <a:rPr lang="en-US" sz="1600" dirty="0" smtClean="0"/>
              <a:t>ature Gen Technologies Pvt. Ltd</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S</a:t>
            </a:r>
            <a:r>
              <a:rPr lang="en-US" sz="1600" dirty="0" smtClean="0"/>
              <a:t>koda Powers Pvt Ltd. </a:t>
            </a:r>
          </a:p>
          <a:p>
            <a:pPr>
              <a:buFont typeface="Wingdings" pitchFamily="2" charset="2"/>
              <a:buChar char="v"/>
            </a:pPr>
            <a:r>
              <a:rPr lang="en-US" dirty="0" smtClean="0">
                <a:latin typeface="Adobe Garamond Pro Bold" pitchFamily="18" charset="0"/>
              </a:rPr>
              <a:t>I</a:t>
            </a:r>
            <a:r>
              <a:rPr lang="en-US" sz="1600" dirty="0" smtClean="0"/>
              <a:t>ndian Technomac Company Ltd</a:t>
            </a:r>
            <a:r>
              <a:rPr lang="en-US" dirty="0" smtClean="0">
                <a:latin typeface="Agency FB" pitchFamily="34" charset="0"/>
              </a:rPr>
              <a:t>.</a:t>
            </a:r>
          </a:p>
          <a:p>
            <a:pPr>
              <a:buFont typeface="Wingdings" pitchFamily="2" charset="2"/>
              <a:buChar char="v"/>
            </a:pPr>
            <a:r>
              <a:rPr lang="en-US" dirty="0" smtClean="0">
                <a:latin typeface="Adobe Garamond Pro Bold" pitchFamily="18" charset="0"/>
              </a:rPr>
              <a:t>R</a:t>
            </a:r>
            <a:r>
              <a:rPr lang="en-US" sz="1600" dirty="0" smtClean="0"/>
              <a:t>eliable Institute of Law And Management </a:t>
            </a:r>
          </a:p>
          <a:p>
            <a:pPr>
              <a:buFont typeface="Wingdings" pitchFamily="2" charset="2"/>
              <a:buChar char="v"/>
            </a:pPr>
            <a:r>
              <a:rPr lang="en-US" dirty="0" smtClean="0">
                <a:latin typeface="Adobe Garamond Pro Bold" pitchFamily="18" charset="0"/>
              </a:rPr>
              <a:t>K</a:t>
            </a:r>
            <a:r>
              <a:rPr lang="en-US" sz="1600" dirty="0" smtClean="0"/>
              <a:t>amkus College of Law (Bhagirath Seva Sansthan</a:t>
            </a:r>
            <a:r>
              <a:rPr lang="en-US" sz="1600" dirty="0" smtClean="0">
                <a:latin typeface="Agency FB" pitchFamily="34" charset="0"/>
              </a:rPr>
              <a:t>)</a:t>
            </a:r>
            <a:endParaRPr lang="en-US" dirty="0" smtClean="0">
              <a:latin typeface="Agency FB" pitchFamily="34" charset="0"/>
            </a:endParaRPr>
          </a:p>
        </p:txBody>
      </p:sp>
      <p:sp>
        <p:nvSpPr>
          <p:cNvPr id="31" name="TextBox 30"/>
          <p:cNvSpPr txBox="1"/>
          <p:nvPr/>
        </p:nvSpPr>
        <p:spPr>
          <a:xfrm>
            <a:off x="8382000" y="381000"/>
            <a:ext cx="1828800" cy="707886"/>
          </a:xfrm>
          <a:prstGeom prst="rect">
            <a:avLst/>
          </a:prstGeom>
          <a:noFill/>
        </p:spPr>
        <p:txBody>
          <a:bodyPr wrap="square" rtlCol="0">
            <a:spAutoFit/>
          </a:bodyPr>
          <a:lstStyle/>
          <a:p>
            <a:r>
              <a:rPr lang="en-US" sz="4000" dirty="0" smtClean="0">
                <a:solidFill>
                  <a:schemeClr val="tx2">
                    <a:lumMod val="75000"/>
                  </a:schemeClr>
                </a:solidFill>
                <a:latin typeface="Times New Roman" pitchFamily="18" charset="0"/>
                <a:cs typeface="Times New Roman" pitchFamily="18" charset="0"/>
              </a:rPr>
              <a:t>Clients</a:t>
            </a:r>
            <a:endParaRPr lang="en-US" sz="1400" dirty="0">
              <a:solidFill>
                <a:schemeClr val="tx2">
                  <a:lumMod val="75000"/>
                </a:schemeClr>
              </a:solidFill>
              <a:latin typeface="Times New Roman" pitchFamily="18" charset="0"/>
              <a:cs typeface="Times New Roman" pitchFamily="18" charset="0"/>
            </a:endParaRPr>
          </a:p>
        </p:txBody>
      </p:sp>
      <p:sp>
        <p:nvSpPr>
          <p:cNvPr id="29" name="object 35"/>
          <p:cNvSpPr/>
          <p:nvPr/>
        </p:nvSpPr>
        <p:spPr>
          <a:xfrm>
            <a:off x="7315200" y="2667000"/>
            <a:ext cx="1669923" cy="1524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path path="circle">
              <a:fillToRect l="50000" t="50000" r="50000" b="50000"/>
            </a:path>
            <a:tileRect/>
          </a:gradFill>
        </p:spPr>
        <p:txBody>
          <a:bodyPr wrap="square" lIns="0" tIns="0" rIns="0" bIns="0" rtlCol="0">
            <a:noAutofit/>
          </a:bodyPr>
          <a:lstStyle/>
          <a:p>
            <a:endParaRPr/>
          </a:p>
        </p:txBody>
      </p:sp>
      <p:pic>
        <p:nvPicPr>
          <p:cNvPr id="6147" name="Picture 3" descr="G:\clients 1.jpg"/>
          <p:cNvPicPr>
            <a:picLocks noChangeAspect="1" noChangeArrowheads="1"/>
          </p:cNvPicPr>
          <p:nvPr/>
        </p:nvPicPr>
        <p:blipFill>
          <a:blip r:embed="rId4"/>
          <a:srcRect/>
          <a:stretch>
            <a:fillRect/>
          </a:stretch>
        </p:blipFill>
        <p:spPr bwMode="auto">
          <a:xfrm>
            <a:off x="8915400" y="1066800"/>
            <a:ext cx="5715000" cy="1524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clients 3.jpg"/>
          <p:cNvPicPr>
            <a:picLocks noChangeAspect="1" noChangeArrowheads="1"/>
          </p:cNvPicPr>
          <p:nvPr/>
        </p:nvPicPr>
        <p:blipFill>
          <a:blip r:embed="rId2" cstate="print"/>
          <a:srcRect/>
          <a:stretch>
            <a:fillRect/>
          </a:stretch>
        </p:blipFill>
        <p:spPr bwMode="auto">
          <a:xfrm>
            <a:off x="0" y="-57150"/>
            <a:ext cx="7315200" cy="7372350"/>
          </a:xfrm>
          <a:prstGeom prst="rect">
            <a:avLst/>
          </a:prstGeom>
          <a:noFill/>
        </p:spPr>
      </p:pic>
      <p:sp>
        <p:nvSpPr>
          <p:cNvPr id="29" name="object 29"/>
          <p:cNvSpPr txBox="1"/>
          <p:nvPr/>
        </p:nvSpPr>
        <p:spPr>
          <a:xfrm>
            <a:off x="8305800" y="304800"/>
            <a:ext cx="2895600" cy="609600"/>
          </a:xfrm>
          <a:prstGeom prst="rect">
            <a:avLst/>
          </a:prstGeom>
        </p:spPr>
        <p:txBody>
          <a:bodyPr wrap="square" lIns="0" tIns="0" rIns="0" bIns="0" rtlCol="0">
            <a:noAutofit/>
          </a:bodyPr>
          <a:lstStyle/>
          <a:p>
            <a:pPr>
              <a:lnSpc>
                <a:spcPts val="1000"/>
              </a:lnSpc>
            </a:pPr>
            <a:endParaRPr sz="1000"/>
          </a:p>
          <a:p>
            <a:pPr>
              <a:lnSpc>
                <a:spcPts val="5105"/>
              </a:lnSpc>
            </a:pPr>
            <a:r>
              <a:rPr lang="en-US" sz="4000" dirty="0" smtClean="0">
                <a:solidFill>
                  <a:schemeClr val="tx2">
                    <a:lumMod val="75000"/>
                  </a:schemeClr>
                </a:solidFill>
                <a:latin typeface="Times New Roman" pitchFamily="18" charset="0"/>
                <a:cs typeface="Times New Roman" pitchFamily="18" charset="0"/>
              </a:rPr>
              <a:t>Clients</a:t>
            </a:r>
            <a:endParaRPr lang="en-US" sz="1400" dirty="0" smtClean="0">
              <a:solidFill>
                <a:schemeClr val="tx2">
                  <a:lumMod val="75000"/>
                </a:schemeClr>
              </a:solidFill>
              <a:latin typeface="Times New Roman" pitchFamily="18" charset="0"/>
              <a:cs typeface="Times New Roman" pitchFamily="18" charset="0"/>
            </a:endParaRPr>
          </a:p>
          <a:p>
            <a:pPr>
              <a:lnSpc>
                <a:spcPts val="5105"/>
              </a:lnSpc>
            </a:pPr>
            <a:endParaRPr sz="4000">
              <a:latin typeface="Times New Roman" pitchFamily="18" charset="0"/>
              <a:cs typeface="Times New Roman" pitchFamily="18" charset="0"/>
            </a:endParaRPr>
          </a:p>
        </p:txBody>
      </p:sp>
      <p:sp>
        <p:nvSpPr>
          <p:cNvPr id="20" name="object 20"/>
          <p:cNvSpPr/>
          <p:nvPr/>
        </p:nvSpPr>
        <p:spPr>
          <a:xfrm>
            <a:off x="12192000" y="6705600"/>
            <a:ext cx="2438400" cy="228600"/>
          </a:xfrm>
          <a:custGeom>
            <a:avLst/>
            <a:gdLst/>
            <a:ahLst/>
            <a:cxnLst/>
            <a:rect l="l" t="t" r="r" b="b"/>
            <a:pathLst>
              <a:path w="3066935" h="246151">
                <a:moveTo>
                  <a:pt x="0" y="246151"/>
                </a:moveTo>
                <a:lnTo>
                  <a:pt x="3066935" y="246151"/>
                </a:lnTo>
                <a:lnTo>
                  <a:pt x="3066935" y="0"/>
                </a:lnTo>
                <a:lnTo>
                  <a:pt x="0" y="0"/>
                </a:lnTo>
                <a:lnTo>
                  <a:pt x="0" y="246151"/>
                </a:lnTo>
                <a:close/>
              </a:path>
            </a:pathLst>
          </a:custGeom>
          <a:solidFill>
            <a:srgbClr val="DBDCDE"/>
          </a:solidFill>
        </p:spPr>
        <p:txBody>
          <a:bodyPr wrap="square" lIns="0" tIns="0" rIns="0" bIns="0" rtlCol="0">
            <a:noAutofit/>
          </a:bodyPr>
          <a:lstStyle/>
          <a:p>
            <a:endParaRPr/>
          </a:p>
        </p:txBody>
      </p:sp>
      <p:sp>
        <p:nvSpPr>
          <p:cNvPr id="21" name="object 21"/>
          <p:cNvSpPr/>
          <p:nvPr/>
        </p:nvSpPr>
        <p:spPr>
          <a:xfrm>
            <a:off x="13794800" y="6395778"/>
            <a:ext cx="163410" cy="114033"/>
          </a:xfrm>
          <a:custGeom>
            <a:avLst/>
            <a:gdLst/>
            <a:ahLst/>
            <a:cxnLst/>
            <a:rect l="l" t="t" r="r" b="b"/>
            <a:pathLst>
              <a:path w="163410" h="114033">
                <a:moveTo>
                  <a:pt x="0" y="0"/>
                </a:moveTo>
                <a:lnTo>
                  <a:pt x="0" y="24015"/>
                </a:lnTo>
                <a:lnTo>
                  <a:pt x="273" y="17218"/>
                </a:lnTo>
                <a:lnTo>
                  <a:pt x="1243" y="6943"/>
                </a:lnTo>
                <a:lnTo>
                  <a:pt x="1892" y="2540"/>
                </a:lnTo>
                <a:lnTo>
                  <a:pt x="0" y="0"/>
                </a:lnTo>
                <a:close/>
              </a:path>
              <a:path w="163410" h="114033">
                <a:moveTo>
                  <a:pt x="4210" y="5652"/>
                </a:moveTo>
                <a:lnTo>
                  <a:pt x="6730" y="13799"/>
                </a:lnTo>
                <a:lnTo>
                  <a:pt x="7275" y="22186"/>
                </a:lnTo>
                <a:lnTo>
                  <a:pt x="7636" y="30408"/>
                </a:lnTo>
                <a:lnTo>
                  <a:pt x="9604" y="38056"/>
                </a:lnTo>
                <a:lnTo>
                  <a:pt x="14971" y="44722"/>
                </a:lnTo>
                <a:lnTo>
                  <a:pt x="25527" y="49999"/>
                </a:lnTo>
                <a:lnTo>
                  <a:pt x="27317" y="50215"/>
                </a:lnTo>
                <a:lnTo>
                  <a:pt x="30923" y="50030"/>
                </a:lnTo>
                <a:lnTo>
                  <a:pt x="36194" y="52249"/>
                </a:lnTo>
                <a:lnTo>
                  <a:pt x="48109" y="56345"/>
                </a:lnTo>
                <a:lnTo>
                  <a:pt x="68948" y="60007"/>
                </a:lnTo>
                <a:lnTo>
                  <a:pt x="76497" y="60082"/>
                </a:lnTo>
                <a:lnTo>
                  <a:pt x="91050" y="60555"/>
                </a:lnTo>
                <a:lnTo>
                  <a:pt x="105262" y="61230"/>
                </a:lnTo>
                <a:lnTo>
                  <a:pt x="118911" y="61830"/>
                </a:lnTo>
                <a:lnTo>
                  <a:pt x="131774" y="62084"/>
                </a:lnTo>
                <a:lnTo>
                  <a:pt x="143627" y="61715"/>
                </a:lnTo>
                <a:lnTo>
                  <a:pt x="154247" y="60449"/>
                </a:lnTo>
                <a:lnTo>
                  <a:pt x="163410" y="58013"/>
                </a:lnTo>
                <a:lnTo>
                  <a:pt x="149089" y="56097"/>
                </a:lnTo>
                <a:lnTo>
                  <a:pt x="132864" y="52780"/>
                </a:lnTo>
                <a:lnTo>
                  <a:pt x="119554" y="48167"/>
                </a:lnTo>
                <a:lnTo>
                  <a:pt x="110549" y="41997"/>
                </a:lnTo>
                <a:lnTo>
                  <a:pt x="107238" y="34010"/>
                </a:lnTo>
                <a:lnTo>
                  <a:pt x="107186" y="27113"/>
                </a:lnTo>
                <a:lnTo>
                  <a:pt x="107018" y="14608"/>
                </a:lnTo>
                <a:lnTo>
                  <a:pt x="107238" y="1981"/>
                </a:lnTo>
                <a:lnTo>
                  <a:pt x="108839" y="-6430"/>
                </a:lnTo>
                <a:lnTo>
                  <a:pt x="112706" y="-18295"/>
                </a:lnTo>
                <a:lnTo>
                  <a:pt x="114884" y="-32016"/>
                </a:lnTo>
                <a:lnTo>
                  <a:pt x="113894" y="-37684"/>
                </a:lnTo>
                <a:lnTo>
                  <a:pt x="110111" y="-49077"/>
                </a:lnTo>
                <a:lnTo>
                  <a:pt x="103608" y="-62799"/>
                </a:lnTo>
                <a:lnTo>
                  <a:pt x="94502" y="-76058"/>
                </a:lnTo>
                <a:lnTo>
                  <a:pt x="82909" y="-86062"/>
                </a:lnTo>
                <a:lnTo>
                  <a:pt x="68948" y="-90017"/>
                </a:lnTo>
                <a:lnTo>
                  <a:pt x="60796" y="-89391"/>
                </a:lnTo>
                <a:lnTo>
                  <a:pt x="46237" y="-84615"/>
                </a:lnTo>
                <a:lnTo>
                  <a:pt x="34157" y="-75912"/>
                </a:lnTo>
                <a:lnTo>
                  <a:pt x="24332" y="-64207"/>
                </a:lnTo>
                <a:lnTo>
                  <a:pt x="16540" y="-50426"/>
                </a:lnTo>
                <a:lnTo>
                  <a:pt x="10558" y="-35495"/>
                </a:lnTo>
                <a:lnTo>
                  <a:pt x="6163" y="-20339"/>
                </a:lnTo>
                <a:lnTo>
                  <a:pt x="3132" y="-5884"/>
                </a:lnTo>
                <a:lnTo>
                  <a:pt x="1892" y="2540"/>
                </a:lnTo>
                <a:lnTo>
                  <a:pt x="4210" y="5652"/>
                </a:lnTo>
                <a:close/>
              </a:path>
            </a:pathLst>
          </a:custGeom>
          <a:solidFill>
            <a:srgbClr val="FECF46"/>
          </a:solidFill>
        </p:spPr>
        <p:txBody>
          <a:bodyPr wrap="square" lIns="0" tIns="0" rIns="0" bIns="0" rtlCol="0">
            <a:noAutofit/>
          </a:bodyPr>
          <a:lstStyle/>
          <a:p>
            <a:endParaRPr/>
          </a:p>
        </p:txBody>
      </p:sp>
      <p:sp>
        <p:nvSpPr>
          <p:cNvPr id="22" name="object 22"/>
          <p:cNvSpPr/>
          <p:nvPr/>
        </p:nvSpPr>
        <p:spPr>
          <a:xfrm>
            <a:off x="13381332" y="6335774"/>
            <a:ext cx="543690" cy="312479"/>
          </a:xfrm>
          <a:custGeom>
            <a:avLst/>
            <a:gdLst/>
            <a:ahLst/>
            <a:cxnLst/>
            <a:rect l="l" t="t" r="r" b="b"/>
            <a:pathLst>
              <a:path w="543690" h="312479">
                <a:moveTo>
                  <a:pt x="255946" y="35788"/>
                </a:moveTo>
                <a:lnTo>
                  <a:pt x="255197" y="34010"/>
                </a:lnTo>
                <a:lnTo>
                  <a:pt x="261052" y="29400"/>
                </a:lnTo>
                <a:lnTo>
                  <a:pt x="267948" y="21602"/>
                </a:lnTo>
                <a:lnTo>
                  <a:pt x="267867" y="13213"/>
                </a:lnTo>
                <a:lnTo>
                  <a:pt x="261144" y="4861"/>
                </a:lnTo>
                <a:lnTo>
                  <a:pt x="244974" y="0"/>
                </a:lnTo>
                <a:lnTo>
                  <a:pt x="235771" y="942"/>
                </a:lnTo>
                <a:lnTo>
                  <a:pt x="224916" y="3885"/>
                </a:lnTo>
                <a:lnTo>
                  <a:pt x="213308" y="8845"/>
                </a:lnTo>
                <a:lnTo>
                  <a:pt x="201625" y="15842"/>
                </a:lnTo>
                <a:lnTo>
                  <a:pt x="190546" y="24893"/>
                </a:lnTo>
                <a:lnTo>
                  <a:pt x="180749" y="36016"/>
                </a:lnTo>
                <a:lnTo>
                  <a:pt x="172911" y="49230"/>
                </a:lnTo>
                <a:lnTo>
                  <a:pt x="167711" y="64553"/>
                </a:lnTo>
                <a:lnTo>
                  <a:pt x="165827" y="82003"/>
                </a:lnTo>
                <a:lnTo>
                  <a:pt x="165827" y="94208"/>
                </a:lnTo>
                <a:lnTo>
                  <a:pt x="166094" y="100406"/>
                </a:lnTo>
                <a:lnTo>
                  <a:pt x="165827" y="102006"/>
                </a:lnTo>
                <a:lnTo>
                  <a:pt x="168312" y="104595"/>
                </a:lnTo>
                <a:lnTo>
                  <a:pt x="174589" y="111843"/>
                </a:lnTo>
                <a:lnTo>
                  <a:pt x="183863" y="121630"/>
                </a:lnTo>
                <a:lnTo>
                  <a:pt x="195622" y="131937"/>
                </a:lnTo>
                <a:lnTo>
                  <a:pt x="209356" y="140741"/>
                </a:lnTo>
                <a:lnTo>
                  <a:pt x="224552" y="146024"/>
                </a:lnTo>
                <a:lnTo>
                  <a:pt x="234571" y="147591"/>
                </a:lnTo>
                <a:lnTo>
                  <a:pt x="247554" y="148884"/>
                </a:lnTo>
                <a:lnTo>
                  <a:pt x="259794" y="149344"/>
                </a:lnTo>
                <a:lnTo>
                  <a:pt x="271590" y="149176"/>
                </a:lnTo>
                <a:lnTo>
                  <a:pt x="283240" y="148583"/>
                </a:lnTo>
                <a:lnTo>
                  <a:pt x="295039" y="147768"/>
                </a:lnTo>
                <a:lnTo>
                  <a:pt x="307287" y="146935"/>
                </a:lnTo>
                <a:lnTo>
                  <a:pt x="320281" y="146286"/>
                </a:lnTo>
                <a:lnTo>
                  <a:pt x="334318" y="146024"/>
                </a:lnTo>
                <a:lnTo>
                  <a:pt x="331852" y="147997"/>
                </a:lnTo>
                <a:lnTo>
                  <a:pt x="320375" y="158271"/>
                </a:lnTo>
                <a:lnTo>
                  <a:pt x="310182" y="169177"/>
                </a:lnTo>
                <a:lnTo>
                  <a:pt x="301579" y="180261"/>
                </a:lnTo>
                <a:lnTo>
                  <a:pt x="294874" y="191068"/>
                </a:lnTo>
                <a:lnTo>
                  <a:pt x="290373" y="201143"/>
                </a:lnTo>
                <a:lnTo>
                  <a:pt x="288382" y="210032"/>
                </a:lnTo>
                <a:lnTo>
                  <a:pt x="288150" y="213263"/>
                </a:lnTo>
                <a:lnTo>
                  <a:pt x="287637" y="230338"/>
                </a:lnTo>
                <a:lnTo>
                  <a:pt x="288036" y="242502"/>
                </a:lnTo>
                <a:lnTo>
                  <a:pt x="288382" y="250037"/>
                </a:lnTo>
                <a:lnTo>
                  <a:pt x="244329" y="250166"/>
                </a:lnTo>
                <a:lnTo>
                  <a:pt x="209743" y="250165"/>
                </a:lnTo>
                <a:lnTo>
                  <a:pt x="199038" y="250037"/>
                </a:lnTo>
                <a:lnTo>
                  <a:pt x="197014" y="250084"/>
                </a:lnTo>
                <a:lnTo>
                  <a:pt x="189168" y="251259"/>
                </a:lnTo>
                <a:lnTo>
                  <a:pt x="179956" y="253418"/>
                </a:lnTo>
                <a:lnTo>
                  <a:pt x="169734" y="255800"/>
                </a:lnTo>
                <a:lnTo>
                  <a:pt x="158858" y="257641"/>
                </a:lnTo>
                <a:lnTo>
                  <a:pt x="147683" y="258179"/>
                </a:lnTo>
                <a:lnTo>
                  <a:pt x="136565" y="256651"/>
                </a:lnTo>
                <a:lnTo>
                  <a:pt x="125861" y="252293"/>
                </a:lnTo>
                <a:lnTo>
                  <a:pt x="115926" y="244344"/>
                </a:lnTo>
                <a:lnTo>
                  <a:pt x="107115" y="232041"/>
                </a:lnTo>
                <a:lnTo>
                  <a:pt x="105526" y="225139"/>
                </a:lnTo>
                <a:lnTo>
                  <a:pt x="105190" y="216896"/>
                </a:lnTo>
                <a:lnTo>
                  <a:pt x="104831" y="207244"/>
                </a:lnTo>
                <a:lnTo>
                  <a:pt x="103580" y="196974"/>
                </a:lnTo>
                <a:lnTo>
                  <a:pt x="100567" y="186877"/>
                </a:lnTo>
                <a:lnTo>
                  <a:pt x="94923" y="177743"/>
                </a:lnTo>
                <a:lnTo>
                  <a:pt x="85779" y="170361"/>
                </a:lnTo>
                <a:lnTo>
                  <a:pt x="72263" y="165524"/>
                </a:lnTo>
                <a:lnTo>
                  <a:pt x="53508" y="164020"/>
                </a:lnTo>
                <a:lnTo>
                  <a:pt x="37164" y="164350"/>
                </a:lnTo>
                <a:lnTo>
                  <a:pt x="34611" y="172034"/>
                </a:lnTo>
                <a:lnTo>
                  <a:pt x="28820" y="172065"/>
                </a:lnTo>
                <a:lnTo>
                  <a:pt x="20633" y="173530"/>
                </a:lnTo>
                <a:lnTo>
                  <a:pt x="15272" y="179724"/>
                </a:lnTo>
                <a:lnTo>
                  <a:pt x="10728" y="194079"/>
                </a:lnTo>
                <a:lnTo>
                  <a:pt x="4994" y="220027"/>
                </a:lnTo>
                <a:lnTo>
                  <a:pt x="4282" y="229136"/>
                </a:lnTo>
                <a:lnTo>
                  <a:pt x="2570" y="233737"/>
                </a:lnTo>
                <a:lnTo>
                  <a:pt x="0" y="237649"/>
                </a:lnTo>
                <a:lnTo>
                  <a:pt x="1069" y="242225"/>
                </a:lnTo>
                <a:lnTo>
                  <a:pt x="4994" y="252056"/>
                </a:lnTo>
                <a:lnTo>
                  <a:pt x="3424" y="241811"/>
                </a:lnTo>
                <a:lnTo>
                  <a:pt x="3214" y="237826"/>
                </a:lnTo>
                <a:lnTo>
                  <a:pt x="10100" y="234048"/>
                </a:lnTo>
                <a:lnTo>
                  <a:pt x="13563" y="244230"/>
                </a:lnTo>
                <a:lnTo>
                  <a:pt x="17213" y="254471"/>
                </a:lnTo>
                <a:lnTo>
                  <a:pt x="21160" y="264365"/>
                </a:lnTo>
                <a:lnTo>
                  <a:pt x="25601" y="273760"/>
                </a:lnTo>
                <a:lnTo>
                  <a:pt x="30733" y="282499"/>
                </a:lnTo>
                <a:lnTo>
                  <a:pt x="36750" y="290427"/>
                </a:lnTo>
                <a:lnTo>
                  <a:pt x="43849" y="297389"/>
                </a:lnTo>
                <a:lnTo>
                  <a:pt x="52227" y="303230"/>
                </a:lnTo>
                <a:lnTo>
                  <a:pt x="62078" y="307796"/>
                </a:lnTo>
                <a:lnTo>
                  <a:pt x="73600" y="310930"/>
                </a:lnTo>
                <a:lnTo>
                  <a:pt x="86989" y="312479"/>
                </a:lnTo>
                <a:lnTo>
                  <a:pt x="102439" y="312286"/>
                </a:lnTo>
                <a:lnTo>
                  <a:pt x="120149" y="310197"/>
                </a:lnTo>
                <a:lnTo>
                  <a:pt x="140313" y="306057"/>
                </a:lnTo>
                <a:lnTo>
                  <a:pt x="147647" y="303320"/>
                </a:lnTo>
                <a:lnTo>
                  <a:pt x="155594" y="299676"/>
                </a:lnTo>
                <a:lnTo>
                  <a:pt x="165377" y="294981"/>
                </a:lnTo>
                <a:lnTo>
                  <a:pt x="176707" y="289530"/>
                </a:lnTo>
                <a:lnTo>
                  <a:pt x="189295" y="283617"/>
                </a:lnTo>
                <a:lnTo>
                  <a:pt x="202852" y="277537"/>
                </a:lnTo>
                <a:lnTo>
                  <a:pt x="217090" y="271584"/>
                </a:lnTo>
                <a:lnTo>
                  <a:pt x="231719" y="266053"/>
                </a:lnTo>
                <a:lnTo>
                  <a:pt x="246452" y="261238"/>
                </a:lnTo>
                <a:lnTo>
                  <a:pt x="261000" y="257434"/>
                </a:lnTo>
                <a:lnTo>
                  <a:pt x="275072" y="254936"/>
                </a:lnTo>
                <a:lnTo>
                  <a:pt x="288382" y="254038"/>
                </a:lnTo>
                <a:lnTo>
                  <a:pt x="289895" y="254751"/>
                </a:lnTo>
                <a:lnTo>
                  <a:pt x="294636" y="258368"/>
                </a:lnTo>
                <a:lnTo>
                  <a:pt x="302040" y="264284"/>
                </a:lnTo>
                <a:lnTo>
                  <a:pt x="311850" y="271641"/>
                </a:lnTo>
                <a:lnTo>
                  <a:pt x="323806" y="279583"/>
                </a:lnTo>
                <a:lnTo>
                  <a:pt x="337653" y="287252"/>
                </a:lnTo>
                <a:lnTo>
                  <a:pt x="353131" y="293790"/>
                </a:lnTo>
                <a:lnTo>
                  <a:pt x="369983" y="298342"/>
                </a:lnTo>
                <a:lnTo>
                  <a:pt x="387950" y="300050"/>
                </a:lnTo>
                <a:lnTo>
                  <a:pt x="410912" y="300050"/>
                </a:lnTo>
                <a:lnTo>
                  <a:pt x="412175" y="299642"/>
                </a:lnTo>
                <a:lnTo>
                  <a:pt x="414743" y="298942"/>
                </a:lnTo>
                <a:lnTo>
                  <a:pt x="419237" y="297852"/>
                </a:lnTo>
                <a:lnTo>
                  <a:pt x="426122" y="296333"/>
                </a:lnTo>
                <a:lnTo>
                  <a:pt x="435863" y="294346"/>
                </a:lnTo>
                <a:lnTo>
                  <a:pt x="448926" y="291853"/>
                </a:lnTo>
                <a:lnTo>
                  <a:pt x="465775" y="288814"/>
                </a:lnTo>
                <a:lnTo>
                  <a:pt x="486875" y="285190"/>
                </a:lnTo>
                <a:lnTo>
                  <a:pt x="512692" y="280943"/>
                </a:lnTo>
                <a:lnTo>
                  <a:pt x="543690" y="276034"/>
                </a:lnTo>
                <a:lnTo>
                  <a:pt x="540040" y="274728"/>
                </a:lnTo>
                <a:lnTo>
                  <a:pt x="532389" y="273221"/>
                </a:lnTo>
                <a:lnTo>
                  <a:pt x="521342" y="271378"/>
                </a:lnTo>
                <a:lnTo>
                  <a:pt x="507597" y="269153"/>
                </a:lnTo>
                <a:lnTo>
                  <a:pt x="491851" y="266502"/>
                </a:lnTo>
                <a:lnTo>
                  <a:pt x="474802" y="263379"/>
                </a:lnTo>
                <a:lnTo>
                  <a:pt x="457147" y="259740"/>
                </a:lnTo>
                <a:lnTo>
                  <a:pt x="439583" y="255539"/>
                </a:lnTo>
                <a:lnTo>
                  <a:pt x="422808" y="250733"/>
                </a:lnTo>
                <a:lnTo>
                  <a:pt x="407520" y="245276"/>
                </a:lnTo>
                <a:lnTo>
                  <a:pt x="394415" y="239122"/>
                </a:lnTo>
                <a:lnTo>
                  <a:pt x="384190" y="232229"/>
                </a:lnTo>
                <a:lnTo>
                  <a:pt x="377544" y="224549"/>
                </a:lnTo>
                <a:lnTo>
                  <a:pt x="375174" y="216039"/>
                </a:lnTo>
                <a:lnTo>
                  <a:pt x="375174" y="185432"/>
                </a:lnTo>
                <a:lnTo>
                  <a:pt x="382819" y="176021"/>
                </a:lnTo>
                <a:lnTo>
                  <a:pt x="382907" y="171819"/>
                </a:lnTo>
                <a:lnTo>
                  <a:pt x="387024" y="153931"/>
                </a:lnTo>
                <a:lnTo>
                  <a:pt x="390503" y="150025"/>
                </a:lnTo>
                <a:lnTo>
                  <a:pt x="390503" y="148424"/>
                </a:lnTo>
                <a:lnTo>
                  <a:pt x="377485" y="136029"/>
                </a:lnTo>
                <a:lnTo>
                  <a:pt x="373907" y="136026"/>
                </a:lnTo>
                <a:lnTo>
                  <a:pt x="354350" y="135062"/>
                </a:lnTo>
                <a:lnTo>
                  <a:pt x="335727" y="132591"/>
                </a:lnTo>
                <a:lnTo>
                  <a:pt x="318232" y="128901"/>
                </a:lnTo>
                <a:lnTo>
                  <a:pt x="302063" y="124279"/>
                </a:lnTo>
                <a:lnTo>
                  <a:pt x="287414" y="119014"/>
                </a:lnTo>
                <a:lnTo>
                  <a:pt x="274482" y="113392"/>
                </a:lnTo>
                <a:lnTo>
                  <a:pt x="263462" y="107701"/>
                </a:lnTo>
                <a:lnTo>
                  <a:pt x="254550" y="102229"/>
                </a:lnTo>
                <a:lnTo>
                  <a:pt x="247942" y="97264"/>
                </a:lnTo>
                <a:lnTo>
                  <a:pt x="243834" y="93093"/>
                </a:lnTo>
                <a:lnTo>
                  <a:pt x="242421" y="90004"/>
                </a:lnTo>
                <a:lnTo>
                  <a:pt x="242421" y="66001"/>
                </a:lnTo>
                <a:lnTo>
                  <a:pt x="243855" y="58393"/>
                </a:lnTo>
                <a:lnTo>
                  <a:pt x="250767" y="48271"/>
                </a:lnTo>
                <a:lnTo>
                  <a:pt x="260290" y="37998"/>
                </a:lnTo>
                <a:lnTo>
                  <a:pt x="259274" y="36207"/>
                </a:lnTo>
                <a:lnTo>
                  <a:pt x="255946" y="35788"/>
                </a:lnTo>
                <a:close/>
              </a:path>
            </a:pathLst>
          </a:custGeom>
          <a:solidFill>
            <a:srgbClr val="FECF46"/>
          </a:solidFill>
        </p:spPr>
        <p:txBody>
          <a:bodyPr wrap="square" lIns="0" tIns="0" rIns="0" bIns="0" rtlCol="0">
            <a:noAutofit/>
          </a:bodyPr>
          <a:lstStyle/>
          <a:p>
            <a:endParaRPr/>
          </a:p>
        </p:txBody>
      </p:sp>
      <p:sp>
        <p:nvSpPr>
          <p:cNvPr id="23" name="object 23"/>
          <p:cNvSpPr/>
          <p:nvPr/>
        </p:nvSpPr>
        <p:spPr>
          <a:xfrm>
            <a:off x="13942886" y="6384391"/>
            <a:ext cx="508025" cy="388827"/>
          </a:xfrm>
          <a:custGeom>
            <a:avLst/>
            <a:gdLst/>
            <a:ahLst/>
            <a:cxnLst/>
            <a:rect l="l" t="t" r="r" b="b"/>
            <a:pathLst>
              <a:path w="508025" h="388827">
                <a:moveTo>
                  <a:pt x="117148" y="5560"/>
                </a:moveTo>
                <a:lnTo>
                  <a:pt x="104896" y="10559"/>
                </a:lnTo>
                <a:lnTo>
                  <a:pt x="92028" y="16889"/>
                </a:lnTo>
                <a:lnTo>
                  <a:pt x="78867" y="24380"/>
                </a:lnTo>
                <a:lnTo>
                  <a:pt x="65730" y="32862"/>
                </a:lnTo>
                <a:lnTo>
                  <a:pt x="52940" y="42166"/>
                </a:lnTo>
                <a:lnTo>
                  <a:pt x="40816" y="52120"/>
                </a:lnTo>
                <a:lnTo>
                  <a:pt x="29679" y="62556"/>
                </a:lnTo>
                <a:lnTo>
                  <a:pt x="19848" y="73304"/>
                </a:lnTo>
                <a:lnTo>
                  <a:pt x="11645" y="84194"/>
                </a:lnTo>
                <a:lnTo>
                  <a:pt x="5389" y="95055"/>
                </a:lnTo>
                <a:lnTo>
                  <a:pt x="1400" y="105718"/>
                </a:lnTo>
                <a:lnTo>
                  <a:pt x="0" y="116014"/>
                </a:lnTo>
                <a:lnTo>
                  <a:pt x="86" y="120160"/>
                </a:lnTo>
                <a:lnTo>
                  <a:pt x="2979" y="138456"/>
                </a:lnTo>
                <a:lnTo>
                  <a:pt x="9204" y="152559"/>
                </a:lnTo>
                <a:lnTo>
                  <a:pt x="17713" y="163320"/>
                </a:lnTo>
                <a:lnTo>
                  <a:pt x="27457" y="171594"/>
                </a:lnTo>
                <a:lnTo>
                  <a:pt x="37389" y="178232"/>
                </a:lnTo>
                <a:lnTo>
                  <a:pt x="46459" y="184089"/>
                </a:lnTo>
                <a:lnTo>
                  <a:pt x="53619" y="190017"/>
                </a:lnTo>
                <a:lnTo>
                  <a:pt x="45591" y="196929"/>
                </a:lnTo>
                <a:lnTo>
                  <a:pt x="37486" y="205245"/>
                </a:lnTo>
                <a:lnTo>
                  <a:pt x="29673" y="214771"/>
                </a:lnTo>
                <a:lnTo>
                  <a:pt x="22396" y="225412"/>
                </a:lnTo>
                <a:lnTo>
                  <a:pt x="15896" y="237075"/>
                </a:lnTo>
                <a:lnTo>
                  <a:pt x="10417" y="249665"/>
                </a:lnTo>
                <a:lnTo>
                  <a:pt x="6203" y="263087"/>
                </a:lnTo>
                <a:lnTo>
                  <a:pt x="3496" y="277246"/>
                </a:lnTo>
                <a:lnTo>
                  <a:pt x="2540" y="292049"/>
                </a:lnTo>
                <a:lnTo>
                  <a:pt x="2541" y="292485"/>
                </a:lnTo>
                <a:lnTo>
                  <a:pt x="3806" y="304183"/>
                </a:lnTo>
                <a:lnTo>
                  <a:pt x="7284" y="315868"/>
                </a:lnTo>
                <a:lnTo>
                  <a:pt x="12772" y="327344"/>
                </a:lnTo>
                <a:lnTo>
                  <a:pt x="20066" y="338415"/>
                </a:lnTo>
                <a:lnTo>
                  <a:pt x="28964" y="348884"/>
                </a:lnTo>
                <a:lnTo>
                  <a:pt x="39262" y="358555"/>
                </a:lnTo>
                <a:lnTo>
                  <a:pt x="50757" y="367233"/>
                </a:lnTo>
                <a:lnTo>
                  <a:pt x="63247" y="374721"/>
                </a:lnTo>
                <a:lnTo>
                  <a:pt x="76527" y="380823"/>
                </a:lnTo>
                <a:lnTo>
                  <a:pt x="90395" y="385344"/>
                </a:lnTo>
                <a:lnTo>
                  <a:pt x="104648" y="388086"/>
                </a:lnTo>
                <a:lnTo>
                  <a:pt x="111761" y="388787"/>
                </a:lnTo>
                <a:lnTo>
                  <a:pt x="126693" y="388827"/>
                </a:lnTo>
                <a:lnTo>
                  <a:pt x="138941" y="386881"/>
                </a:lnTo>
                <a:lnTo>
                  <a:pt x="149491" y="383441"/>
                </a:lnTo>
                <a:lnTo>
                  <a:pt x="159332" y="378994"/>
                </a:lnTo>
                <a:lnTo>
                  <a:pt x="169450" y="374029"/>
                </a:lnTo>
                <a:lnTo>
                  <a:pt x="180835" y="369036"/>
                </a:lnTo>
                <a:lnTo>
                  <a:pt x="184167" y="368303"/>
                </a:lnTo>
                <a:lnTo>
                  <a:pt x="192280" y="366594"/>
                </a:lnTo>
                <a:lnTo>
                  <a:pt x="204048" y="363984"/>
                </a:lnTo>
                <a:lnTo>
                  <a:pt x="218344" y="360548"/>
                </a:lnTo>
                <a:lnTo>
                  <a:pt x="234042" y="356361"/>
                </a:lnTo>
                <a:lnTo>
                  <a:pt x="250014" y="351500"/>
                </a:lnTo>
                <a:lnTo>
                  <a:pt x="265132" y="346039"/>
                </a:lnTo>
                <a:lnTo>
                  <a:pt x="278269" y="340055"/>
                </a:lnTo>
                <a:lnTo>
                  <a:pt x="277148" y="339493"/>
                </a:lnTo>
                <a:lnTo>
                  <a:pt x="273591" y="338042"/>
                </a:lnTo>
                <a:lnTo>
                  <a:pt x="270050" y="337481"/>
                </a:lnTo>
                <a:lnTo>
                  <a:pt x="264997" y="337525"/>
                </a:lnTo>
                <a:lnTo>
                  <a:pt x="256906" y="337889"/>
                </a:lnTo>
                <a:lnTo>
                  <a:pt x="244250" y="338287"/>
                </a:lnTo>
                <a:lnTo>
                  <a:pt x="225502" y="338436"/>
                </a:lnTo>
                <a:lnTo>
                  <a:pt x="199136" y="338048"/>
                </a:lnTo>
                <a:lnTo>
                  <a:pt x="189017" y="337514"/>
                </a:lnTo>
                <a:lnTo>
                  <a:pt x="175469" y="335790"/>
                </a:lnTo>
                <a:lnTo>
                  <a:pt x="161948" y="332521"/>
                </a:lnTo>
                <a:lnTo>
                  <a:pt x="149434" y="327309"/>
                </a:lnTo>
                <a:lnTo>
                  <a:pt x="138906" y="319755"/>
                </a:lnTo>
                <a:lnTo>
                  <a:pt x="131343" y="309460"/>
                </a:lnTo>
                <a:lnTo>
                  <a:pt x="126755" y="299221"/>
                </a:lnTo>
                <a:lnTo>
                  <a:pt x="121730" y="283727"/>
                </a:lnTo>
                <a:lnTo>
                  <a:pt x="119879" y="270577"/>
                </a:lnTo>
                <a:lnTo>
                  <a:pt x="120720" y="259470"/>
                </a:lnTo>
                <a:lnTo>
                  <a:pt x="123770" y="250102"/>
                </a:lnTo>
                <a:lnTo>
                  <a:pt x="128546" y="242169"/>
                </a:lnTo>
                <a:lnTo>
                  <a:pt x="134567" y="235369"/>
                </a:lnTo>
                <a:lnTo>
                  <a:pt x="141350" y="229399"/>
                </a:lnTo>
                <a:lnTo>
                  <a:pt x="148413" y="223956"/>
                </a:lnTo>
                <a:lnTo>
                  <a:pt x="155274" y="218736"/>
                </a:lnTo>
                <a:lnTo>
                  <a:pt x="161449" y="213437"/>
                </a:lnTo>
                <a:lnTo>
                  <a:pt x="166458" y="207754"/>
                </a:lnTo>
                <a:lnTo>
                  <a:pt x="169816" y="201387"/>
                </a:lnTo>
                <a:lnTo>
                  <a:pt x="171043" y="194030"/>
                </a:lnTo>
                <a:lnTo>
                  <a:pt x="179695" y="197149"/>
                </a:lnTo>
                <a:lnTo>
                  <a:pt x="189219" y="196408"/>
                </a:lnTo>
                <a:lnTo>
                  <a:pt x="204241" y="194030"/>
                </a:lnTo>
                <a:lnTo>
                  <a:pt x="205928" y="199283"/>
                </a:lnTo>
                <a:lnTo>
                  <a:pt x="209679" y="207471"/>
                </a:lnTo>
                <a:lnTo>
                  <a:pt x="214993" y="216422"/>
                </a:lnTo>
                <a:lnTo>
                  <a:pt x="221791" y="225854"/>
                </a:lnTo>
                <a:lnTo>
                  <a:pt x="229996" y="235487"/>
                </a:lnTo>
                <a:lnTo>
                  <a:pt x="239531" y="245040"/>
                </a:lnTo>
                <a:lnTo>
                  <a:pt x="250318" y="254231"/>
                </a:lnTo>
                <a:lnTo>
                  <a:pt x="262280" y="262780"/>
                </a:lnTo>
                <a:lnTo>
                  <a:pt x="275339" y="270404"/>
                </a:lnTo>
                <a:lnTo>
                  <a:pt x="289417" y="276824"/>
                </a:lnTo>
                <a:lnTo>
                  <a:pt x="304437" y="281757"/>
                </a:lnTo>
                <a:lnTo>
                  <a:pt x="320322" y="284924"/>
                </a:lnTo>
                <a:lnTo>
                  <a:pt x="336994" y="286042"/>
                </a:lnTo>
                <a:lnTo>
                  <a:pt x="338703" y="286033"/>
                </a:lnTo>
                <a:lnTo>
                  <a:pt x="348578" y="285437"/>
                </a:lnTo>
                <a:lnTo>
                  <a:pt x="356550" y="283644"/>
                </a:lnTo>
                <a:lnTo>
                  <a:pt x="364735" y="280296"/>
                </a:lnTo>
                <a:lnTo>
                  <a:pt x="375245" y="275033"/>
                </a:lnTo>
                <a:lnTo>
                  <a:pt x="382034" y="271572"/>
                </a:lnTo>
                <a:lnTo>
                  <a:pt x="390197" y="267498"/>
                </a:lnTo>
                <a:lnTo>
                  <a:pt x="399998" y="262766"/>
                </a:lnTo>
                <a:lnTo>
                  <a:pt x="411703" y="257331"/>
                </a:lnTo>
                <a:lnTo>
                  <a:pt x="425575" y="251148"/>
                </a:lnTo>
                <a:lnTo>
                  <a:pt x="441879" y="244174"/>
                </a:lnTo>
                <a:lnTo>
                  <a:pt x="460880" y="236361"/>
                </a:lnTo>
                <a:lnTo>
                  <a:pt x="482840" y="227667"/>
                </a:lnTo>
                <a:lnTo>
                  <a:pt x="508025" y="218046"/>
                </a:lnTo>
                <a:lnTo>
                  <a:pt x="508025" y="212026"/>
                </a:lnTo>
                <a:lnTo>
                  <a:pt x="504215" y="212445"/>
                </a:lnTo>
                <a:lnTo>
                  <a:pt x="501662" y="212026"/>
                </a:lnTo>
                <a:lnTo>
                  <a:pt x="497827" y="212026"/>
                </a:lnTo>
                <a:lnTo>
                  <a:pt x="486163" y="213826"/>
                </a:lnTo>
                <a:lnTo>
                  <a:pt x="469770" y="216324"/>
                </a:lnTo>
                <a:lnTo>
                  <a:pt x="451753" y="219010"/>
                </a:lnTo>
                <a:lnTo>
                  <a:pt x="436629" y="221156"/>
                </a:lnTo>
                <a:lnTo>
                  <a:pt x="428917" y="222034"/>
                </a:lnTo>
                <a:lnTo>
                  <a:pt x="403377" y="222034"/>
                </a:lnTo>
                <a:lnTo>
                  <a:pt x="392135" y="220165"/>
                </a:lnTo>
                <a:lnTo>
                  <a:pt x="378324" y="217017"/>
                </a:lnTo>
                <a:lnTo>
                  <a:pt x="362029" y="212459"/>
                </a:lnTo>
                <a:lnTo>
                  <a:pt x="345478" y="206586"/>
                </a:lnTo>
                <a:lnTo>
                  <a:pt x="330897" y="199492"/>
                </a:lnTo>
                <a:lnTo>
                  <a:pt x="320515" y="191275"/>
                </a:lnTo>
                <a:lnTo>
                  <a:pt x="316560" y="182029"/>
                </a:lnTo>
                <a:lnTo>
                  <a:pt x="317566" y="170791"/>
                </a:lnTo>
                <a:lnTo>
                  <a:pt x="321888" y="161123"/>
                </a:lnTo>
                <a:lnTo>
                  <a:pt x="330571" y="154183"/>
                </a:lnTo>
                <a:lnTo>
                  <a:pt x="344631" y="148856"/>
                </a:lnTo>
                <a:lnTo>
                  <a:pt x="365086" y="144030"/>
                </a:lnTo>
                <a:lnTo>
                  <a:pt x="361755" y="143094"/>
                </a:lnTo>
                <a:lnTo>
                  <a:pt x="350959" y="141433"/>
                </a:lnTo>
                <a:lnTo>
                  <a:pt x="339916" y="141610"/>
                </a:lnTo>
                <a:lnTo>
                  <a:pt x="324231" y="142024"/>
                </a:lnTo>
                <a:lnTo>
                  <a:pt x="325212" y="138583"/>
                </a:lnTo>
                <a:lnTo>
                  <a:pt x="331135" y="125152"/>
                </a:lnTo>
                <a:lnTo>
                  <a:pt x="334416" y="116014"/>
                </a:lnTo>
                <a:lnTo>
                  <a:pt x="334416" y="98005"/>
                </a:lnTo>
                <a:lnTo>
                  <a:pt x="333990" y="93791"/>
                </a:lnTo>
                <a:lnTo>
                  <a:pt x="328622" y="80763"/>
                </a:lnTo>
                <a:lnTo>
                  <a:pt x="319182" y="68566"/>
                </a:lnTo>
                <a:lnTo>
                  <a:pt x="308325" y="59536"/>
                </a:lnTo>
                <a:lnTo>
                  <a:pt x="298704" y="56007"/>
                </a:lnTo>
                <a:lnTo>
                  <a:pt x="286863" y="57340"/>
                </a:lnTo>
                <a:lnTo>
                  <a:pt x="272372" y="62805"/>
                </a:lnTo>
                <a:lnTo>
                  <a:pt x="259342" y="71635"/>
                </a:lnTo>
                <a:lnTo>
                  <a:pt x="247724" y="82900"/>
                </a:lnTo>
                <a:lnTo>
                  <a:pt x="237467" y="95674"/>
                </a:lnTo>
                <a:lnTo>
                  <a:pt x="228521" y="109028"/>
                </a:lnTo>
                <a:lnTo>
                  <a:pt x="220834" y="122035"/>
                </a:lnTo>
                <a:lnTo>
                  <a:pt x="214357" y="133767"/>
                </a:lnTo>
                <a:lnTo>
                  <a:pt x="209038" y="143295"/>
                </a:lnTo>
                <a:lnTo>
                  <a:pt x="204828" y="149693"/>
                </a:lnTo>
                <a:lnTo>
                  <a:pt x="201676" y="152031"/>
                </a:lnTo>
                <a:lnTo>
                  <a:pt x="197308" y="152079"/>
                </a:lnTo>
                <a:lnTo>
                  <a:pt x="185173" y="152434"/>
                </a:lnTo>
                <a:lnTo>
                  <a:pt x="171845" y="152668"/>
                </a:lnTo>
                <a:lnTo>
                  <a:pt x="158032" y="152211"/>
                </a:lnTo>
                <a:lnTo>
                  <a:pt x="144445" y="150494"/>
                </a:lnTo>
                <a:lnTo>
                  <a:pt x="131795" y="146945"/>
                </a:lnTo>
                <a:lnTo>
                  <a:pt x="120792" y="140997"/>
                </a:lnTo>
                <a:lnTo>
                  <a:pt x="112145" y="132079"/>
                </a:lnTo>
                <a:lnTo>
                  <a:pt x="106565" y="119621"/>
                </a:lnTo>
                <a:lnTo>
                  <a:pt x="103562" y="102895"/>
                </a:lnTo>
                <a:lnTo>
                  <a:pt x="103620" y="87478"/>
                </a:lnTo>
                <a:lnTo>
                  <a:pt x="106395" y="73788"/>
                </a:lnTo>
                <a:lnTo>
                  <a:pt x="111401" y="61714"/>
                </a:lnTo>
                <a:lnTo>
                  <a:pt x="118154" y="51146"/>
                </a:lnTo>
                <a:lnTo>
                  <a:pt x="126169" y="41971"/>
                </a:lnTo>
                <a:lnTo>
                  <a:pt x="134961" y="34080"/>
                </a:lnTo>
                <a:lnTo>
                  <a:pt x="144045" y="27362"/>
                </a:lnTo>
                <a:lnTo>
                  <a:pt x="152935" y="21705"/>
                </a:lnTo>
                <a:lnTo>
                  <a:pt x="161147" y="16999"/>
                </a:lnTo>
                <a:lnTo>
                  <a:pt x="168196" y="13132"/>
                </a:lnTo>
                <a:lnTo>
                  <a:pt x="173596" y="9994"/>
                </a:lnTo>
                <a:lnTo>
                  <a:pt x="168466" y="6078"/>
                </a:lnTo>
                <a:lnTo>
                  <a:pt x="155830" y="1458"/>
                </a:lnTo>
                <a:lnTo>
                  <a:pt x="142963" y="0"/>
                </a:lnTo>
                <a:lnTo>
                  <a:pt x="138527" y="234"/>
                </a:lnTo>
                <a:lnTo>
                  <a:pt x="128465" y="2062"/>
                </a:lnTo>
                <a:lnTo>
                  <a:pt x="117148" y="5560"/>
                </a:lnTo>
                <a:close/>
              </a:path>
            </a:pathLst>
          </a:custGeom>
          <a:solidFill>
            <a:srgbClr val="AC2C88"/>
          </a:solidFill>
        </p:spPr>
        <p:txBody>
          <a:bodyPr wrap="square" lIns="0" tIns="0" rIns="0" bIns="0" rtlCol="0">
            <a:noAutofit/>
          </a:bodyPr>
          <a:lstStyle/>
          <a:p>
            <a:endParaRPr/>
          </a:p>
        </p:txBody>
      </p:sp>
      <p:sp>
        <p:nvSpPr>
          <p:cNvPr id="24" name="object 24"/>
          <p:cNvSpPr/>
          <p:nvPr/>
        </p:nvSpPr>
        <p:spPr>
          <a:xfrm>
            <a:off x="13771829" y="6633815"/>
            <a:ext cx="201676" cy="192036"/>
          </a:xfrm>
          <a:custGeom>
            <a:avLst/>
            <a:gdLst/>
            <a:ahLst/>
            <a:cxnLst/>
            <a:rect l="l" t="t" r="r" b="b"/>
            <a:pathLst>
              <a:path w="201676" h="192036">
                <a:moveTo>
                  <a:pt x="119430" y="11214"/>
                </a:moveTo>
                <a:lnTo>
                  <a:pt x="108796" y="3057"/>
                </a:lnTo>
                <a:lnTo>
                  <a:pt x="94462" y="0"/>
                </a:lnTo>
                <a:lnTo>
                  <a:pt x="88123" y="636"/>
                </a:lnTo>
                <a:lnTo>
                  <a:pt x="76868" y="3697"/>
                </a:lnTo>
                <a:lnTo>
                  <a:pt x="64092" y="8979"/>
                </a:lnTo>
                <a:lnTo>
                  <a:pt x="50726" y="16138"/>
                </a:lnTo>
                <a:lnTo>
                  <a:pt x="37701" y="24829"/>
                </a:lnTo>
                <a:lnTo>
                  <a:pt x="25949" y="34706"/>
                </a:lnTo>
                <a:lnTo>
                  <a:pt x="16401" y="45425"/>
                </a:lnTo>
                <a:lnTo>
                  <a:pt x="9989" y="56640"/>
                </a:lnTo>
                <a:lnTo>
                  <a:pt x="7645" y="68008"/>
                </a:lnTo>
                <a:lnTo>
                  <a:pt x="7645" y="76022"/>
                </a:lnTo>
                <a:lnTo>
                  <a:pt x="5897" y="87821"/>
                </a:lnTo>
                <a:lnTo>
                  <a:pt x="2102" y="98926"/>
                </a:lnTo>
                <a:lnTo>
                  <a:pt x="0" y="112026"/>
                </a:lnTo>
                <a:lnTo>
                  <a:pt x="59" y="114885"/>
                </a:lnTo>
                <a:lnTo>
                  <a:pt x="3263" y="132288"/>
                </a:lnTo>
                <a:lnTo>
                  <a:pt x="10566" y="146886"/>
                </a:lnTo>
                <a:lnTo>
                  <a:pt x="20871" y="158936"/>
                </a:lnTo>
                <a:lnTo>
                  <a:pt x="33079" y="168693"/>
                </a:lnTo>
                <a:lnTo>
                  <a:pt x="46094" y="176413"/>
                </a:lnTo>
                <a:lnTo>
                  <a:pt x="58817" y="182351"/>
                </a:lnTo>
                <a:lnTo>
                  <a:pt x="70152" y="186764"/>
                </a:lnTo>
                <a:lnTo>
                  <a:pt x="79000" y="189907"/>
                </a:lnTo>
                <a:lnTo>
                  <a:pt x="84264" y="192036"/>
                </a:lnTo>
                <a:lnTo>
                  <a:pt x="104673" y="192036"/>
                </a:lnTo>
                <a:lnTo>
                  <a:pt x="106341" y="189018"/>
                </a:lnTo>
                <a:lnTo>
                  <a:pt x="117797" y="181633"/>
                </a:lnTo>
                <a:lnTo>
                  <a:pt x="134247" y="175600"/>
                </a:lnTo>
                <a:lnTo>
                  <a:pt x="149093" y="171532"/>
                </a:lnTo>
                <a:lnTo>
                  <a:pt x="155740" y="170040"/>
                </a:lnTo>
                <a:lnTo>
                  <a:pt x="170039" y="168793"/>
                </a:lnTo>
                <a:lnTo>
                  <a:pt x="180478" y="168705"/>
                </a:lnTo>
                <a:lnTo>
                  <a:pt x="186705" y="169531"/>
                </a:lnTo>
                <a:lnTo>
                  <a:pt x="189900" y="170848"/>
                </a:lnTo>
                <a:lnTo>
                  <a:pt x="193086" y="173529"/>
                </a:lnTo>
                <a:lnTo>
                  <a:pt x="195948" y="172593"/>
                </a:lnTo>
                <a:lnTo>
                  <a:pt x="201676" y="170040"/>
                </a:lnTo>
                <a:lnTo>
                  <a:pt x="200860" y="169718"/>
                </a:lnTo>
                <a:lnTo>
                  <a:pt x="190791" y="166850"/>
                </a:lnTo>
                <a:lnTo>
                  <a:pt x="179295" y="164763"/>
                </a:lnTo>
                <a:lnTo>
                  <a:pt x="167068" y="162743"/>
                </a:lnTo>
                <a:lnTo>
                  <a:pt x="154809" y="160075"/>
                </a:lnTo>
                <a:lnTo>
                  <a:pt x="143215" y="156045"/>
                </a:lnTo>
                <a:lnTo>
                  <a:pt x="132983" y="149940"/>
                </a:lnTo>
                <a:lnTo>
                  <a:pt x="124811" y="141044"/>
                </a:lnTo>
                <a:lnTo>
                  <a:pt x="119396" y="128644"/>
                </a:lnTo>
                <a:lnTo>
                  <a:pt x="117436" y="112026"/>
                </a:lnTo>
                <a:lnTo>
                  <a:pt x="117436" y="94018"/>
                </a:lnTo>
                <a:lnTo>
                  <a:pt x="117955" y="91058"/>
                </a:lnTo>
                <a:lnTo>
                  <a:pt x="122980" y="77825"/>
                </a:lnTo>
                <a:lnTo>
                  <a:pt x="129511" y="62937"/>
                </a:lnTo>
                <a:lnTo>
                  <a:pt x="132753" y="54025"/>
                </a:lnTo>
                <a:lnTo>
                  <a:pt x="132702" y="51039"/>
                </a:lnTo>
                <a:lnTo>
                  <a:pt x="131027" y="36729"/>
                </a:lnTo>
                <a:lnTo>
                  <a:pt x="126722" y="22946"/>
                </a:lnTo>
                <a:lnTo>
                  <a:pt x="119430" y="11214"/>
                </a:lnTo>
                <a:close/>
              </a:path>
            </a:pathLst>
          </a:custGeom>
          <a:solidFill>
            <a:srgbClr val="FECF46"/>
          </a:solidFill>
        </p:spPr>
        <p:txBody>
          <a:bodyPr wrap="square" lIns="0" tIns="0" rIns="0" bIns="0" rtlCol="0">
            <a:noAutofit/>
          </a:bodyPr>
          <a:lstStyle/>
          <a:p>
            <a:endParaRPr/>
          </a:p>
        </p:txBody>
      </p:sp>
      <p:sp>
        <p:nvSpPr>
          <p:cNvPr id="25" name="object 25"/>
          <p:cNvSpPr/>
          <p:nvPr/>
        </p:nvSpPr>
        <p:spPr>
          <a:xfrm>
            <a:off x="14067990" y="6789849"/>
            <a:ext cx="275704" cy="172021"/>
          </a:xfrm>
          <a:custGeom>
            <a:avLst/>
            <a:gdLst/>
            <a:ahLst/>
            <a:cxnLst/>
            <a:rect l="l" t="t" r="r" b="b"/>
            <a:pathLst>
              <a:path w="275704" h="172021">
                <a:moveTo>
                  <a:pt x="151" y="101246"/>
                </a:moveTo>
                <a:lnTo>
                  <a:pt x="3194" y="112605"/>
                </a:lnTo>
                <a:lnTo>
                  <a:pt x="9683" y="123059"/>
                </a:lnTo>
                <a:lnTo>
                  <a:pt x="19008" y="132580"/>
                </a:lnTo>
                <a:lnTo>
                  <a:pt x="30560" y="141143"/>
                </a:lnTo>
                <a:lnTo>
                  <a:pt x="43727" y="148721"/>
                </a:lnTo>
                <a:lnTo>
                  <a:pt x="57901" y="155288"/>
                </a:lnTo>
                <a:lnTo>
                  <a:pt x="72472" y="160816"/>
                </a:lnTo>
                <a:lnTo>
                  <a:pt x="86828" y="165281"/>
                </a:lnTo>
                <a:lnTo>
                  <a:pt x="100361" y="168654"/>
                </a:lnTo>
                <a:lnTo>
                  <a:pt x="112461" y="170909"/>
                </a:lnTo>
                <a:lnTo>
                  <a:pt x="122516" y="172021"/>
                </a:lnTo>
                <a:lnTo>
                  <a:pt x="132702" y="169787"/>
                </a:lnTo>
                <a:lnTo>
                  <a:pt x="145193" y="167396"/>
                </a:lnTo>
                <a:lnTo>
                  <a:pt x="155465" y="165454"/>
                </a:lnTo>
                <a:lnTo>
                  <a:pt x="165237" y="163070"/>
                </a:lnTo>
                <a:lnTo>
                  <a:pt x="176225" y="159350"/>
                </a:lnTo>
                <a:lnTo>
                  <a:pt x="190144" y="153403"/>
                </a:lnTo>
                <a:lnTo>
                  <a:pt x="190752" y="153119"/>
                </a:lnTo>
                <a:lnTo>
                  <a:pt x="197179" y="150185"/>
                </a:lnTo>
                <a:lnTo>
                  <a:pt x="208943" y="144857"/>
                </a:lnTo>
                <a:lnTo>
                  <a:pt x="223983" y="138100"/>
                </a:lnTo>
                <a:lnTo>
                  <a:pt x="240240" y="130875"/>
                </a:lnTo>
                <a:lnTo>
                  <a:pt x="255652" y="124145"/>
                </a:lnTo>
                <a:lnTo>
                  <a:pt x="268161" y="118875"/>
                </a:lnTo>
                <a:lnTo>
                  <a:pt x="275704" y="116027"/>
                </a:lnTo>
                <a:lnTo>
                  <a:pt x="170305" y="115992"/>
                </a:lnTo>
                <a:lnTo>
                  <a:pt x="162145" y="114623"/>
                </a:lnTo>
                <a:lnTo>
                  <a:pt x="149063" y="111166"/>
                </a:lnTo>
                <a:lnTo>
                  <a:pt x="133916" y="105499"/>
                </a:lnTo>
                <a:lnTo>
                  <a:pt x="119560" y="97499"/>
                </a:lnTo>
                <a:lnTo>
                  <a:pt x="108852" y="87045"/>
                </a:lnTo>
                <a:lnTo>
                  <a:pt x="104648" y="74015"/>
                </a:lnTo>
                <a:lnTo>
                  <a:pt x="104816" y="67412"/>
                </a:lnTo>
                <a:lnTo>
                  <a:pt x="106949" y="48911"/>
                </a:lnTo>
                <a:lnTo>
                  <a:pt x="110347" y="33896"/>
                </a:lnTo>
                <a:lnTo>
                  <a:pt x="113497" y="23787"/>
                </a:lnTo>
                <a:lnTo>
                  <a:pt x="114884" y="20002"/>
                </a:lnTo>
                <a:lnTo>
                  <a:pt x="111234" y="13911"/>
                </a:lnTo>
                <a:lnTo>
                  <a:pt x="98786" y="4547"/>
                </a:lnTo>
                <a:lnTo>
                  <a:pt x="86791" y="0"/>
                </a:lnTo>
                <a:lnTo>
                  <a:pt x="80213" y="286"/>
                </a:lnTo>
                <a:lnTo>
                  <a:pt x="64246" y="3297"/>
                </a:lnTo>
                <a:lnTo>
                  <a:pt x="49282" y="9033"/>
                </a:lnTo>
                <a:lnTo>
                  <a:pt x="35668" y="16804"/>
                </a:lnTo>
                <a:lnTo>
                  <a:pt x="23753" y="25919"/>
                </a:lnTo>
                <a:lnTo>
                  <a:pt x="13881" y="35687"/>
                </a:lnTo>
                <a:lnTo>
                  <a:pt x="6400" y="45419"/>
                </a:lnTo>
                <a:lnTo>
                  <a:pt x="1657" y="54425"/>
                </a:lnTo>
                <a:lnTo>
                  <a:pt x="0" y="62014"/>
                </a:lnTo>
                <a:lnTo>
                  <a:pt x="0" y="98031"/>
                </a:lnTo>
                <a:lnTo>
                  <a:pt x="151" y="101246"/>
                </a:lnTo>
                <a:close/>
              </a:path>
            </a:pathLst>
          </a:custGeom>
          <a:solidFill>
            <a:srgbClr val="00529F"/>
          </a:solidFill>
        </p:spPr>
        <p:txBody>
          <a:bodyPr wrap="square" lIns="0" tIns="0" rIns="0" bIns="0" rtlCol="0">
            <a:noAutofit/>
          </a:bodyPr>
          <a:lstStyle/>
          <a:p>
            <a:endParaRPr/>
          </a:p>
        </p:txBody>
      </p:sp>
      <p:sp>
        <p:nvSpPr>
          <p:cNvPr id="26" name="object 26"/>
          <p:cNvSpPr/>
          <p:nvPr/>
        </p:nvSpPr>
        <p:spPr>
          <a:xfrm>
            <a:off x="14170094" y="7001918"/>
            <a:ext cx="12776" cy="2988"/>
          </a:xfrm>
          <a:custGeom>
            <a:avLst/>
            <a:gdLst/>
            <a:ahLst/>
            <a:cxnLst/>
            <a:rect l="l" t="t" r="r" b="b"/>
            <a:pathLst>
              <a:path w="12776" h="2988">
                <a:moveTo>
                  <a:pt x="12776" y="0"/>
                </a:moveTo>
                <a:lnTo>
                  <a:pt x="0" y="0"/>
                </a:lnTo>
                <a:lnTo>
                  <a:pt x="2575" y="953"/>
                </a:lnTo>
                <a:lnTo>
                  <a:pt x="5711" y="2988"/>
                </a:lnTo>
                <a:lnTo>
                  <a:pt x="12776" y="0"/>
                </a:lnTo>
                <a:close/>
              </a:path>
            </a:pathLst>
          </a:custGeom>
          <a:solidFill>
            <a:srgbClr val="00529F"/>
          </a:solidFill>
        </p:spPr>
        <p:txBody>
          <a:bodyPr wrap="square" lIns="0" tIns="0" rIns="0" bIns="0" rtlCol="0">
            <a:noAutofit/>
          </a:bodyPr>
          <a:lstStyle/>
          <a:p>
            <a:endParaRPr/>
          </a:p>
        </p:txBody>
      </p:sp>
      <p:sp>
        <p:nvSpPr>
          <p:cNvPr id="27" name="object 27"/>
          <p:cNvSpPr/>
          <p:nvPr/>
        </p:nvSpPr>
        <p:spPr>
          <a:xfrm>
            <a:off x="13904575" y="6829872"/>
            <a:ext cx="380403" cy="332054"/>
          </a:xfrm>
          <a:custGeom>
            <a:avLst/>
            <a:gdLst/>
            <a:ahLst/>
            <a:cxnLst/>
            <a:rect l="l" t="t" r="r" b="b"/>
            <a:pathLst>
              <a:path w="380403" h="332054">
                <a:moveTo>
                  <a:pt x="262978" y="332054"/>
                </a:moveTo>
                <a:lnTo>
                  <a:pt x="279388" y="331550"/>
                </a:lnTo>
                <a:lnTo>
                  <a:pt x="293598" y="330578"/>
                </a:lnTo>
                <a:lnTo>
                  <a:pt x="308509" y="329230"/>
                </a:lnTo>
                <a:lnTo>
                  <a:pt x="323545" y="327628"/>
                </a:lnTo>
                <a:lnTo>
                  <a:pt x="338127" y="325893"/>
                </a:lnTo>
                <a:lnTo>
                  <a:pt x="351681" y="324147"/>
                </a:lnTo>
                <a:lnTo>
                  <a:pt x="363629" y="322510"/>
                </a:lnTo>
                <a:lnTo>
                  <a:pt x="373395" y="321105"/>
                </a:lnTo>
                <a:lnTo>
                  <a:pt x="380403" y="320052"/>
                </a:lnTo>
                <a:lnTo>
                  <a:pt x="377182" y="318466"/>
                </a:lnTo>
                <a:lnTo>
                  <a:pt x="367877" y="316113"/>
                </a:lnTo>
                <a:lnTo>
                  <a:pt x="339572" y="316039"/>
                </a:lnTo>
                <a:lnTo>
                  <a:pt x="329801" y="315030"/>
                </a:lnTo>
                <a:lnTo>
                  <a:pt x="315992" y="312000"/>
                </a:lnTo>
                <a:lnTo>
                  <a:pt x="301275" y="307267"/>
                </a:lnTo>
                <a:lnTo>
                  <a:pt x="286756" y="301116"/>
                </a:lnTo>
                <a:lnTo>
                  <a:pt x="273538" y="293833"/>
                </a:lnTo>
                <a:lnTo>
                  <a:pt x="262729" y="285703"/>
                </a:lnTo>
                <a:lnTo>
                  <a:pt x="255433" y="277012"/>
                </a:lnTo>
                <a:lnTo>
                  <a:pt x="252755" y="268046"/>
                </a:lnTo>
                <a:lnTo>
                  <a:pt x="252755" y="248018"/>
                </a:lnTo>
                <a:lnTo>
                  <a:pt x="253835" y="241053"/>
                </a:lnTo>
                <a:lnTo>
                  <a:pt x="261773" y="228874"/>
                </a:lnTo>
                <a:lnTo>
                  <a:pt x="273416" y="219499"/>
                </a:lnTo>
                <a:lnTo>
                  <a:pt x="283939" y="211644"/>
                </a:lnTo>
                <a:lnTo>
                  <a:pt x="288518" y="204025"/>
                </a:lnTo>
                <a:lnTo>
                  <a:pt x="288505" y="203476"/>
                </a:lnTo>
                <a:lnTo>
                  <a:pt x="283888" y="195846"/>
                </a:lnTo>
                <a:lnTo>
                  <a:pt x="274498" y="189747"/>
                </a:lnTo>
                <a:lnTo>
                  <a:pt x="265518" y="178041"/>
                </a:lnTo>
                <a:lnTo>
                  <a:pt x="265518" y="172046"/>
                </a:lnTo>
                <a:lnTo>
                  <a:pt x="232346" y="172046"/>
                </a:lnTo>
                <a:lnTo>
                  <a:pt x="221544" y="171800"/>
                </a:lnTo>
                <a:lnTo>
                  <a:pt x="206410" y="170672"/>
                </a:lnTo>
                <a:lnTo>
                  <a:pt x="190952" y="168590"/>
                </a:lnTo>
                <a:lnTo>
                  <a:pt x="175620" y="165505"/>
                </a:lnTo>
                <a:lnTo>
                  <a:pt x="160866" y="161374"/>
                </a:lnTo>
                <a:lnTo>
                  <a:pt x="147142" y="156149"/>
                </a:lnTo>
                <a:lnTo>
                  <a:pt x="134901" y="149784"/>
                </a:lnTo>
                <a:lnTo>
                  <a:pt x="124593" y="142235"/>
                </a:lnTo>
                <a:lnTo>
                  <a:pt x="116671" y="133454"/>
                </a:lnTo>
                <a:lnTo>
                  <a:pt x="111586" y="123395"/>
                </a:lnTo>
                <a:lnTo>
                  <a:pt x="109791" y="112013"/>
                </a:lnTo>
                <a:lnTo>
                  <a:pt x="109791" y="93979"/>
                </a:lnTo>
                <a:lnTo>
                  <a:pt x="111531" y="82359"/>
                </a:lnTo>
                <a:lnTo>
                  <a:pt x="115322" y="71124"/>
                </a:lnTo>
                <a:lnTo>
                  <a:pt x="117424" y="58000"/>
                </a:lnTo>
                <a:lnTo>
                  <a:pt x="115840" y="43552"/>
                </a:lnTo>
                <a:lnTo>
                  <a:pt x="110329" y="28517"/>
                </a:lnTo>
                <a:lnTo>
                  <a:pt x="101976" y="16402"/>
                </a:lnTo>
                <a:lnTo>
                  <a:pt x="91943" y="7450"/>
                </a:lnTo>
                <a:lnTo>
                  <a:pt x="81393" y="1902"/>
                </a:lnTo>
                <a:lnTo>
                  <a:pt x="71488" y="0"/>
                </a:lnTo>
                <a:lnTo>
                  <a:pt x="69553" y="60"/>
                </a:lnTo>
                <a:lnTo>
                  <a:pt x="56237" y="4300"/>
                </a:lnTo>
                <a:lnTo>
                  <a:pt x="45935" y="7988"/>
                </a:lnTo>
                <a:lnTo>
                  <a:pt x="45043" y="8014"/>
                </a:lnTo>
                <a:lnTo>
                  <a:pt x="36192" y="10994"/>
                </a:lnTo>
                <a:lnTo>
                  <a:pt x="27843" y="18272"/>
                </a:lnTo>
                <a:lnTo>
                  <a:pt x="20206" y="28917"/>
                </a:lnTo>
                <a:lnTo>
                  <a:pt x="13488" y="41995"/>
                </a:lnTo>
                <a:lnTo>
                  <a:pt x="7900" y="56576"/>
                </a:lnTo>
                <a:lnTo>
                  <a:pt x="3650" y="71728"/>
                </a:lnTo>
                <a:lnTo>
                  <a:pt x="947" y="86517"/>
                </a:lnTo>
                <a:lnTo>
                  <a:pt x="0" y="100012"/>
                </a:lnTo>
                <a:lnTo>
                  <a:pt x="0" y="121983"/>
                </a:lnTo>
                <a:lnTo>
                  <a:pt x="2122" y="134613"/>
                </a:lnTo>
                <a:lnTo>
                  <a:pt x="7977" y="146203"/>
                </a:lnTo>
                <a:lnTo>
                  <a:pt x="16858" y="156738"/>
                </a:lnTo>
                <a:lnTo>
                  <a:pt x="28063" y="166135"/>
                </a:lnTo>
                <a:lnTo>
                  <a:pt x="40888" y="174312"/>
                </a:lnTo>
                <a:lnTo>
                  <a:pt x="54629" y="181187"/>
                </a:lnTo>
                <a:lnTo>
                  <a:pt x="68581" y="186677"/>
                </a:lnTo>
                <a:lnTo>
                  <a:pt x="82042" y="190700"/>
                </a:lnTo>
                <a:lnTo>
                  <a:pt x="94307" y="193174"/>
                </a:lnTo>
                <a:lnTo>
                  <a:pt x="104673" y="194017"/>
                </a:lnTo>
                <a:lnTo>
                  <a:pt x="107339" y="193788"/>
                </a:lnTo>
                <a:lnTo>
                  <a:pt x="116384" y="191794"/>
                </a:lnTo>
                <a:lnTo>
                  <a:pt x="140423" y="186042"/>
                </a:lnTo>
                <a:lnTo>
                  <a:pt x="143788" y="185868"/>
                </a:lnTo>
                <a:lnTo>
                  <a:pt x="157053" y="185646"/>
                </a:lnTo>
                <a:lnTo>
                  <a:pt x="169203" y="185917"/>
                </a:lnTo>
                <a:lnTo>
                  <a:pt x="181209" y="186206"/>
                </a:lnTo>
                <a:lnTo>
                  <a:pt x="194043" y="186042"/>
                </a:lnTo>
                <a:lnTo>
                  <a:pt x="192773" y="191007"/>
                </a:lnTo>
                <a:lnTo>
                  <a:pt x="194043" y="193852"/>
                </a:lnTo>
                <a:lnTo>
                  <a:pt x="193906" y="197105"/>
                </a:lnTo>
                <a:lnTo>
                  <a:pt x="189537" y="206768"/>
                </a:lnTo>
                <a:lnTo>
                  <a:pt x="181771" y="220486"/>
                </a:lnTo>
                <a:lnTo>
                  <a:pt x="174360" y="234247"/>
                </a:lnTo>
                <a:lnTo>
                  <a:pt x="171056" y="244043"/>
                </a:lnTo>
                <a:lnTo>
                  <a:pt x="171056" y="264020"/>
                </a:lnTo>
                <a:lnTo>
                  <a:pt x="172497" y="275217"/>
                </a:lnTo>
                <a:lnTo>
                  <a:pt x="176645" y="286147"/>
                </a:lnTo>
                <a:lnTo>
                  <a:pt x="183279" y="296569"/>
                </a:lnTo>
                <a:lnTo>
                  <a:pt x="192180" y="306191"/>
                </a:lnTo>
                <a:lnTo>
                  <a:pt x="203128" y="314721"/>
                </a:lnTo>
                <a:lnTo>
                  <a:pt x="215902" y="321865"/>
                </a:lnTo>
                <a:lnTo>
                  <a:pt x="230282" y="327330"/>
                </a:lnTo>
                <a:lnTo>
                  <a:pt x="246047" y="330824"/>
                </a:lnTo>
                <a:lnTo>
                  <a:pt x="262978" y="332054"/>
                </a:lnTo>
                <a:close/>
              </a:path>
            </a:pathLst>
          </a:custGeom>
          <a:solidFill>
            <a:srgbClr val="00529F"/>
          </a:solidFill>
        </p:spPr>
        <p:txBody>
          <a:bodyPr wrap="square" lIns="0" tIns="0" rIns="0" bIns="0" rtlCol="0">
            <a:noAutofit/>
          </a:bodyPr>
          <a:lstStyle/>
          <a:p>
            <a:endParaRPr/>
          </a:p>
        </p:txBody>
      </p:sp>
      <p:sp>
        <p:nvSpPr>
          <p:cNvPr id="28" name="object 28"/>
          <p:cNvSpPr/>
          <p:nvPr/>
        </p:nvSpPr>
        <p:spPr>
          <a:xfrm>
            <a:off x="14187505" y="6261881"/>
            <a:ext cx="323583" cy="265912"/>
          </a:xfrm>
          <a:custGeom>
            <a:avLst/>
            <a:gdLst/>
            <a:ahLst/>
            <a:cxnLst/>
            <a:rect l="l" t="t" r="r" b="b"/>
            <a:pathLst>
              <a:path w="323583" h="265912">
                <a:moveTo>
                  <a:pt x="310197" y="33070"/>
                </a:moveTo>
                <a:lnTo>
                  <a:pt x="310197" y="30479"/>
                </a:lnTo>
                <a:lnTo>
                  <a:pt x="310597" y="28329"/>
                </a:lnTo>
                <a:lnTo>
                  <a:pt x="317925" y="24477"/>
                </a:lnTo>
                <a:lnTo>
                  <a:pt x="323583" y="17144"/>
                </a:lnTo>
                <a:lnTo>
                  <a:pt x="323506" y="14134"/>
                </a:lnTo>
                <a:lnTo>
                  <a:pt x="319003" y="8127"/>
                </a:lnTo>
                <a:lnTo>
                  <a:pt x="299262" y="0"/>
                </a:lnTo>
                <a:lnTo>
                  <a:pt x="297120" y="19"/>
                </a:lnTo>
                <a:lnTo>
                  <a:pt x="289752" y="766"/>
                </a:lnTo>
                <a:lnTo>
                  <a:pt x="268820" y="3809"/>
                </a:lnTo>
                <a:lnTo>
                  <a:pt x="257260" y="4006"/>
                </a:lnTo>
                <a:lnTo>
                  <a:pt x="248852" y="3609"/>
                </a:lnTo>
                <a:lnTo>
                  <a:pt x="239417" y="3301"/>
                </a:lnTo>
                <a:lnTo>
                  <a:pt x="223837" y="3809"/>
                </a:lnTo>
                <a:lnTo>
                  <a:pt x="218097" y="4102"/>
                </a:lnTo>
                <a:lnTo>
                  <a:pt x="221157" y="6667"/>
                </a:lnTo>
                <a:lnTo>
                  <a:pt x="218527" y="6532"/>
                </a:lnTo>
                <a:lnTo>
                  <a:pt x="213457" y="6256"/>
                </a:lnTo>
                <a:lnTo>
                  <a:pt x="202882" y="6048"/>
                </a:lnTo>
                <a:lnTo>
                  <a:pt x="184732" y="6115"/>
                </a:lnTo>
                <a:lnTo>
                  <a:pt x="156933" y="6667"/>
                </a:lnTo>
                <a:lnTo>
                  <a:pt x="149353" y="6972"/>
                </a:lnTo>
                <a:lnTo>
                  <a:pt x="133945" y="8144"/>
                </a:lnTo>
                <a:lnTo>
                  <a:pt x="117716" y="9965"/>
                </a:lnTo>
                <a:lnTo>
                  <a:pt x="101072" y="12293"/>
                </a:lnTo>
                <a:lnTo>
                  <a:pt x="84423" y="14984"/>
                </a:lnTo>
                <a:lnTo>
                  <a:pt x="68177" y="17895"/>
                </a:lnTo>
                <a:lnTo>
                  <a:pt x="52741" y="20883"/>
                </a:lnTo>
                <a:lnTo>
                  <a:pt x="38524" y="23804"/>
                </a:lnTo>
                <a:lnTo>
                  <a:pt x="25933" y="26516"/>
                </a:lnTo>
                <a:lnTo>
                  <a:pt x="15377" y="28874"/>
                </a:lnTo>
                <a:lnTo>
                  <a:pt x="7264" y="30736"/>
                </a:lnTo>
                <a:lnTo>
                  <a:pt x="2002" y="31958"/>
                </a:lnTo>
                <a:lnTo>
                  <a:pt x="0" y="32397"/>
                </a:lnTo>
                <a:lnTo>
                  <a:pt x="0" y="38595"/>
                </a:lnTo>
                <a:lnTo>
                  <a:pt x="2184" y="40982"/>
                </a:lnTo>
                <a:lnTo>
                  <a:pt x="30670" y="40982"/>
                </a:lnTo>
                <a:lnTo>
                  <a:pt x="48679" y="38125"/>
                </a:lnTo>
                <a:lnTo>
                  <a:pt x="143929" y="38125"/>
                </a:lnTo>
                <a:lnTo>
                  <a:pt x="147193" y="41935"/>
                </a:lnTo>
                <a:lnTo>
                  <a:pt x="149594" y="42069"/>
                </a:lnTo>
                <a:lnTo>
                  <a:pt x="159850" y="42621"/>
                </a:lnTo>
                <a:lnTo>
                  <a:pt x="167426" y="42987"/>
                </a:lnTo>
                <a:lnTo>
                  <a:pt x="172756" y="43194"/>
                </a:lnTo>
                <a:lnTo>
                  <a:pt x="176271" y="43267"/>
                </a:lnTo>
                <a:lnTo>
                  <a:pt x="180849" y="42760"/>
                </a:lnTo>
                <a:lnTo>
                  <a:pt x="183504" y="42399"/>
                </a:lnTo>
                <a:lnTo>
                  <a:pt x="191018" y="42250"/>
                </a:lnTo>
                <a:lnTo>
                  <a:pt x="197679" y="42321"/>
                </a:lnTo>
                <a:lnTo>
                  <a:pt x="206853" y="42525"/>
                </a:lnTo>
                <a:lnTo>
                  <a:pt x="218973" y="42887"/>
                </a:lnTo>
                <a:lnTo>
                  <a:pt x="215046" y="44930"/>
                </a:lnTo>
                <a:lnTo>
                  <a:pt x="205908" y="49675"/>
                </a:lnTo>
                <a:lnTo>
                  <a:pt x="193385" y="56590"/>
                </a:lnTo>
                <a:lnTo>
                  <a:pt x="179223" y="65189"/>
                </a:lnTo>
                <a:lnTo>
                  <a:pt x="165168" y="74988"/>
                </a:lnTo>
                <a:lnTo>
                  <a:pt x="152966" y="85503"/>
                </a:lnTo>
                <a:lnTo>
                  <a:pt x="144365" y="96249"/>
                </a:lnTo>
                <a:lnTo>
                  <a:pt x="141109" y="106743"/>
                </a:lnTo>
                <a:lnTo>
                  <a:pt x="141189" y="108758"/>
                </a:lnTo>
                <a:lnTo>
                  <a:pt x="143625" y="117116"/>
                </a:lnTo>
                <a:lnTo>
                  <a:pt x="149112" y="123653"/>
                </a:lnTo>
                <a:lnTo>
                  <a:pt x="157173" y="128655"/>
                </a:lnTo>
                <a:lnTo>
                  <a:pt x="167330" y="132405"/>
                </a:lnTo>
                <a:lnTo>
                  <a:pt x="179107" y="135189"/>
                </a:lnTo>
                <a:lnTo>
                  <a:pt x="192026" y="137291"/>
                </a:lnTo>
                <a:lnTo>
                  <a:pt x="205611" y="138995"/>
                </a:lnTo>
                <a:lnTo>
                  <a:pt x="219384" y="140587"/>
                </a:lnTo>
                <a:lnTo>
                  <a:pt x="232869" y="142352"/>
                </a:lnTo>
                <a:lnTo>
                  <a:pt x="245588" y="144573"/>
                </a:lnTo>
                <a:lnTo>
                  <a:pt x="257064" y="147535"/>
                </a:lnTo>
                <a:lnTo>
                  <a:pt x="266820" y="151523"/>
                </a:lnTo>
                <a:lnTo>
                  <a:pt x="274380" y="156822"/>
                </a:lnTo>
                <a:lnTo>
                  <a:pt x="279265" y="163717"/>
                </a:lnTo>
                <a:lnTo>
                  <a:pt x="281000" y="172491"/>
                </a:lnTo>
                <a:lnTo>
                  <a:pt x="280890" y="177333"/>
                </a:lnTo>
                <a:lnTo>
                  <a:pt x="280176" y="181691"/>
                </a:lnTo>
                <a:lnTo>
                  <a:pt x="278341" y="188198"/>
                </a:lnTo>
                <a:lnTo>
                  <a:pt x="274866" y="198079"/>
                </a:lnTo>
                <a:lnTo>
                  <a:pt x="269229" y="212555"/>
                </a:lnTo>
                <a:lnTo>
                  <a:pt x="260911" y="232849"/>
                </a:lnTo>
                <a:lnTo>
                  <a:pt x="249389" y="260184"/>
                </a:lnTo>
                <a:lnTo>
                  <a:pt x="249389" y="265912"/>
                </a:lnTo>
                <a:lnTo>
                  <a:pt x="250865" y="263334"/>
                </a:lnTo>
                <a:lnTo>
                  <a:pt x="252071" y="259565"/>
                </a:lnTo>
                <a:lnTo>
                  <a:pt x="254404" y="253393"/>
                </a:lnTo>
                <a:lnTo>
                  <a:pt x="259392" y="243453"/>
                </a:lnTo>
                <a:lnTo>
                  <a:pt x="268561" y="228383"/>
                </a:lnTo>
                <a:lnTo>
                  <a:pt x="283438" y="206819"/>
                </a:lnTo>
                <a:lnTo>
                  <a:pt x="287108" y="206819"/>
                </a:lnTo>
                <a:lnTo>
                  <a:pt x="287108" y="210642"/>
                </a:lnTo>
                <a:lnTo>
                  <a:pt x="299330" y="199355"/>
                </a:lnTo>
                <a:lnTo>
                  <a:pt x="308558" y="187300"/>
                </a:lnTo>
                <a:lnTo>
                  <a:pt x="314529" y="175693"/>
                </a:lnTo>
                <a:lnTo>
                  <a:pt x="317745" y="165156"/>
                </a:lnTo>
                <a:lnTo>
                  <a:pt x="318706" y="156311"/>
                </a:lnTo>
                <a:lnTo>
                  <a:pt x="317543" y="150946"/>
                </a:lnTo>
                <a:lnTo>
                  <a:pt x="311441" y="142657"/>
                </a:lnTo>
                <a:lnTo>
                  <a:pt x="301258" y="134920"/>
                </a:lnTo>
                <a:lnTo>
                  <a:pt x="288294" y="127979"/>
                </a:lnTo>
                <a:lnTo>
                  <a:pt x="273853" y="122079"/>
                </a:lnTo>
                <a:lnTo>
                  <a:pt x="259236" y="117463"/>
                </a:lnTo>
                <a:lnTo>
                  <a:pt x="245745" y="114376"/>
                </a:lnTo>
                <a:lnTo>
                  <a:pt x="234862" y="112692"/>
                </a:lnTo>
                <a:lnTo>
                  <a:pt x="217749" y="110863"/>
                </a:lnTo>
                <a:lnTo>
                  <a:pt x="201341" y="109544"/>
                </a:lnTo>
                <a:lnTo>
                  <a:pt x="186712" y="108223"/>
                </a:lnTo>
                <a:lnTo>
                  <a:pt x="174933" y="106389"/>
                </a:lnTo>
                <a:lnTo>
                  <a:pt x="167080" y="103531"/>
                </a:lnTo>
                <a:lnTo>
                  <a:pt x="164223" y="99136"/>
                </a:lnTo>
                <a:lnTo>
                  <a:pt x="164224" y="97618"/>
                </a:lnTo>
                <a:lnTo>
                  <a:pt x="164642" y="88447"/>
                </a:lnTo>
                <a:lnTo>
                  <a:pt x="167000" y="81700"/>
                </a:lnTo>
                <a:lnTo>
                  <a:pt x="173002" y="76287"/>
                </a:lnTo>
                <a:lnTo>
                  <a:pt x="184353" y="71122"/>
                </a:lnTo>
                <a:lnTo>
                  <a:pt x="202758" y="65114"/>
                </a:lnTo>
                <a:lnTo>
                  <a:pt x="229920" y="57175"/>
                </a:lnTo>
                <a:lnTo>
                  <a:pt x="230049" y="57127"/>
                </a:lnTo>
                <a:lnTo>
                  <a:pt x="242282" y="53276"/>
                </a:lnTo>
                <a:lnTo>
                  <a:pt x="257869" y="49230"/>
                </a:lnTo>
                <a:lnTo>
                  <a:pt x="274329" y="45388"/>
                </a:lnTo>
                <a:lnTo>
                  <a:pt x="289179" y="42148"/>
                </a:lnTo>
                <a:lnTo>
                  <a:pt x="299934" y="39912"/>
                </a:lnTo>
                <a:lnTo>
                  <a:pt x="304114" y="39077"/>
                </a:lnTo>
                <a:lnTo>
                  <a:pt x="305025" y="39091"/>
                </a:lnTo>
                <a:lnTo>
                  <a:pt x="307842" y="39305"/>
                </a:lnTo>
                <a:lnTo>
                  <a:pt x="315061" y="35242"/>
                </a:lnTo>
                <a:lnTo>
                  <a:pt x="312140" y="33464"/>
                </a:lnTo>
                <a:lnTo>
                  <a:pt x="310197" y="33070"/>
                </a:lnTo>
                <a:close/>
              </a:path>
            </a:pathLst>
          </a:custGeom>
          <a:solidFill>
            <a:srgbClr val="009D56"/>
          </a:solidFill>
        </p:spPr>
        <p:txBody>
          <a:bodyPr wrap="square" lIns="0" tIns="0" rIns="0" bIns="0" rtlCol="0">
            <a:noAutofit/>
          </a:bodyPr>
          <a:lstStyle/>
          <a:p>
            <a:endParaRPr/>
          </a:p>
        </p:txBody>
      </p:sp>
      <p:sp>
        <p:nvSpPr>
          <p:cNvPr id="16" name="object 16"/>
          <p:cNvSpPr/>
          <p:nvPr/>
        </p:nvSpPr>
        <p:spPr>
          <a:xfrm>
            <a:off x="0" y="0"/>
            <a:ext cx="7315200" cy="7315200"/>
          </a:xfrm>
          <a:custGeom>
            <a:avLst/>
            <a:gdLst/>
            <a:ahLst/>
            <a:cxnLst/>
            <a:rect l="l" t="t" r="r" b="b"/>
            <a:pathLst>
              <a:path w="7315200" h="7315200">
                <a:moveTo>
                  <a:pt x="7315200" y="7315200"/>
                </a:moveTo>
                <a:lnTo>
                  <a:pt x="0" y="7315200"/>
                </a:lnTo>
                <a:lnTo>
                  <a:pt x="0" y="0"/>
                </a:lnTo>
                <a:lnTo>
                  <a:pt x="7315200" y="0"/>
                </a:lnTo>
                <a:lnTo>
                  <a:pt x="7315200" y="7315200"/>
                </a:lnTo>
                <a:close/>
              </a:path>
            </a:pathLst>
          </a:custGeom>
          <a:ln w="12700">
            <a:solidFill>
              <a:srgbClr val="221F20"/>
            </a:solidFill>
          </a:ln>
        </p:spPr>
        <p:txBody>
          <a:bodyPr wrap="square" lIns="0" tIns="0" rIns="0" bIns="0" rtlCol="0">
            <a:noAutofit/>
          </a:bodyPr>
          <a:lstStyle/>
          <a:p>
            <a:endParaRPr/>
          </a:p>
        </p:txBody>
      </p:sp>
      <p:sp>
        <p:nvSpPr>
          <p:cNvPr id="13" name="object 13"/>
          <p:cNvSpPr/>
          <p:nvPr/>
        </p:nvSpPr>
        <p:spPr>
          <a:xfrm>
            <a:off x="13781213" y="6206611"/>
            <a:ext cx="139081" cy="145821"/>
          </a:xfrm>
          <a:custGeom>
            <a:avLst/>
            <a:gdLst/>
            <a:ahLst/>
            <a:cxnLst/>
            <a:rect l="l" t="t" r="r" b="b"/>
            <a:pathLst>
              <a:path w="139081" h="145821">
                <a:moveTo>
                  <a:pt x="129044" y="11897"/>
                </a:moveTo>
                <a:lnTo>
                  <a:pt x="134543" y="11782"/>
                </a:lnTo>
                <a:lnTo>
                  <a:pt x="139081" y="0"/>
                </a:lnTo>
                <a:lnTo>
                  <a:pt x="127736" y="7591"/>
                </a:lnTo>
                <a:lnTo>
                  <a:pt x="127736" y="13319"/>
                </a:lnTo>
                <a:lnTo>
                  <a:pt x="131705" y="12423"/>
                </a:lnTo>
                <a:lnTo>
                  <a:pt x="129044" y="11897"/>
                </a:lnTo>
                <a:close/>
              </a:path>
              <a:path w="139081" h="145821">
                <a:moveTo>
                  <a:pt x="653269" y="16686"/>
                </a:moveTo>
                <a:lnTo>
                  <a:pt x="663215" y="13788"/>
                </a:lnTo>
                <a:lnTo>
                  <a:pt x="674987" y="11441"/>
                </a:lnTo>
                <a:lnTo>
                  <a:pt x="690930" y="10474"/>
                </a:lnTo>
                <a:lnTo>
                  <a:pt x="699719" y="10474"/>
                </a:lnTo>
                <a:lnTo>
                  <a:pt x="717715" y="1788"/>
                </a:lnTo>
                <a:lnTo>
                  <a:pt x="717715" y="-10683"/>
                </a:lnTo>
                <a:lnTo>
                  <a:pt x="726236" y="-9921"/>
                </a:lnTo>
                <a:lnTo>
                  <a:pt x="726120" y="-13886"/>
                </a:lnTo>
                <a:lnTo>
                  <a:pt x="717769" y="-26086"/>
                </a:lnTo>
                <a:lnTo>
                  <a:pt x="704279" y="-35398"/>
                </a:lnTo>
                <a:lnTo>
                  <a:pt x="697026" y="-39105"/>
                </a:lnTo>
                <a:lnTo>
                  <a:pt x="682447" y="-35295"/>
                </a:lnTo>
                <a:lnTo>
                  <a:pt x="681228" y="-35295"/>
                </a:lnTo>
                <a:lnTo>
                  <a:pt x="678305" y="-35806"/>
                </a:lnTo>
                <a:lnTo>
                  <a:pt x="667786" y="-38002"/>
                </a:lnTo>
                <a:lnTo>
                  <a:pt x="652829" y="-41048"/>
                </a:lnTo>
                <a:lnTo>
                  <a:pt x="636743" y="-43964"/>
                </a:lnTo>
                <a:lnTo>
                  <a:pt x="622833" y="-45773"/>
                </a:lnTo>
                <a:lnTo>
                  <a:pt x="618591" y="-45132"/>
                </a:lnTo>
                <a:lnTo>
                  <a:pt x="610346" y="-43213"/>
                </a:lnTo>
                <a:lnTo>
                  <a:pt x="598851" y="-40299"/>
                </a:lnTo>
                <a:lnTo>
                  <a:pt x="584912" y="-36674"/>
                </a:lnTo>
                <a:lnTo>
                  <a:pt x="569331" y="-32617"/>
                </a:lnTo>
                <a:lnTo>
                  <a:pt x="552914" y="-28412"/>
                </a:lnTo>
                <a:lnTo>
                  <a:pt x="536464" y="-24340"/>
                </a:lnTo>
                <a:lnTo>
                  <a:pt x="520786" y="-20682"/>
                </a:lnTo>
                <a:lnTo>
                  <a:pt x="506683" y="-17721"/>
                </a:lnTo>
                <a:lnTo>
                  <a:pt x="494961" y="-15737"/>
                </a:lnTo>
                <a:lnTo>
                  <a:pt x="486422" y="-15014"/>
                </a:lnTo>
                <a:lnTo>
                  <a:pt x="488404" y="-16047"/>
                </a:lnTo>
                <a:lnTo>
                  <a:pt x="495887" y="-18825"/>
                </a:lnTo>
                <a:lnTo>
                  <a:pt x="507554" y="-22611"/>
                </a:lnTo>
                <a:lnTo>
                  <a:pt x="522274" y="-27098"/>
                </a:lnTo>
                <a:lnTo>
                  <a:pt x="538911" y="-31981"/>
                </a:lnTo>
                <a:lnTo>
                  <a:pt x="556332" y="-36952"/>
                </a:lnTo>
                <a:lnTo>
                  <a:pt x="573403" y="-41707"/>
                </a:lnTo>
                <a:lnTo>
                  <a:pt x="588991" y="-45938"/>
                </a:lnTo>
                <a:lnTo>
                  <a:pt x="601962" y="-49339"/>
                </a:lnTo>
                <a:lnTo>
                  <a:pt x="611182" y="-51605"/>
                </a:lnTo>
                <a:lnTo>
                  <a:pt x="615518" y="-52428"/>
                </a:lnTo>
                <a:lnTo>
                  <a:pt x="616729" y="-52807"/>
                </a:lnTo>
                <a:lnTo>
                  <a:pt x="625662" y="-56761"/>
                </a:lnTo>
                <a:lnTo>
                  <a:pt x="638738" y="-64747"/>
                </a:lnTo>
                <a:lnTo>
                  <a:pt x="650549" y="-76438"/>
                </a:lnTo>
                <a:lnTo>
                  <a:pt x="655688" y="-91506"/>
                </a:lnTo>
                <a:lnTo>
                  <a:pt x="655680" y="-91979"/>
                </a:lnTo>
                <a:lnTo>
                  <a:pt x="650920" y="-101894"/>
                </a:lnTo>
                <a:lnTo>
                  <a:pt x="639486" y="-108434"/>
                </a:lnTo>
                <a:lnTo>
                  <a:pt x="624469" y="-112258"/>
                </a:lnTo>
                <a:lnTo>
                  <a:pt x="608963" y="-114024"/>
                </a:lnTo>
                <a:lnTo>
                  <a:pt x="596061" y="-114391"/>
                </a:lnTo>
                <a:lnTo>
                  <a:pt x="581416" y="-114469"/>
                </a:lnTo>
                <a:lnTo>
                  <a:pt x="575537" y="-114688"/>
                </a:lnTo>
                <a:lnTo>
                  <a:pt x="568083" y="-114748"/>
                </a:lnTo>
                <a:lnTo>
                  <a:pt x="554697" y="-114391"/>
                </a:lnTo>
                <a:lnTo>
                  <a:pt x="547492" y="-113997"/>
                </a:lnTo>
                <a:lnTo>
                  <a:pt x="536325" y="-113003"/>
                </a:lnTo>
                <a:lnTo>
                  <a:pt x="523473" y="-111534"/>
                </a:lnTo>
                <a:lnTo>
                  <a:pt x="509298" y="-109660"/>
                </a:lnTo>
                <a:lnTo>
                  <a:pt x="494163" y="-107454"/>
                </a:lnTo>
                <a:lnTo>
                  <a:pt x="478431" y="-104988"/>
                </a:lnTo>
                <a:lnTo>
                  <a:pt x="462465" y="-102333"/>
                </a:lnTo>
                <a:lnTo>
                  <a:pt x="446626" y="-99562"/>
                </a:lnTo>
                <a:lnTo>
                  <a:pt x="431278" y="-96746"/>
                </a:lnTo>
                <a:lnTo>
                  <a:pt x="416783" y="-93958"/>
                </a:lnTo>
                <a:lnTo>
                  <a:pt x="403504" y="-91269"/>
                </a:lnTo>
                <a:lnTo>
                  <a:pt x="391804" y="-88751"/>
                </a:lnTo>
                <a:lnTo>
                  <a:pt x="382044" y="-86477"/>
                </a:lnTo>
                <a:lnTo>
                  <a:pt x="374588" y="-84518"/>
                </a:lnTo>
                <a:lnTo>
                  <a:pt x="369798" y="-82946"/>
                </a:lnTo>
                <a:lnTo>
                  <a:pt x="364921" y="-82946"/>
                </a:lnTo>
                <a:lnTo>
                  <a:pt x="372735" y="-86412"/>
                </a:lnTo>
                <a:lnTo>
                  <a:pt x="382765" y="-89803"/>
                </a:lnTo>
                <a:lnTo>
                  <a:pt x="395763" y="-93823"/>
                </a:lnTo>
                <a:lnTo>
                  <a:pt x="411004" y="-98299"/>
                </a:lnTo>
                <a:lnTo>
                  <a:pt x="427759" y="-103059"/>
                </a:lnTo>
                <a:lnTo>
                  <a:pt x="445303" y="-107930"/>
                </a:lnTo>
                <a:lnTo>
                  <a:pt x="462909" y="-112738"/>
                </a:lnTo>
                <a:lnTo>
                  <a:pt x="479849" y="-117311"/>
                </a:lnTo>
                <a:lnTo>
                  <a:pt x="495397" y="-121477"/>
                </a:lnTo>
                <a:lnTo>
                  <a:pt x="508826" y="-125061"/>
                </a:lnTo>
                <a:lnTo>
                  <a:pt x="519410" y="-127890"/>
                </a:lnTo>
                <a:lnTo>
                  <a:pt x="526421" y="-129793"/>
                </a:lnTo>
                <a:lnTo>
                  <a:pt x="529132" y="-130596"/>
                </a:lnTo>
                <a:lnTo>
                  <a:pt x="527951" y="-132501"/>
                </a:lnTo>
                <a:lnTo>
                  <a:pt x="508482" y="-132501"/>
                </a:lnTo>
                <a:lnTo>
                  <a:pt x="504626" y="-132289"/>
                </a:lnTo>
                <a:lnTo>
                  <a:pt x="491999" y="-130618"/>
                </a:lnTo>
                <a:lnTo>
                  <a:pt x="473642" y="-127347"/>
                </a:lnTo>
                <a:lnTo>
                  <a:pt x="462623" y="-125134"/>
                </a:lnTo>
                <a:lnTo>
                  <a:pt x="450543" y="-122547"/>
                </a:lnTo>
                <a:lnTo>
                  <a:pt x="437524" y="-119597"/>
                </a:lnTo>
                <a:lnTo>
                  <a:pt x="423689" y="-116292"/>
                </a:lnTo>
                <a:lnTo>
                  <a:pt x="409163" y="-112642"/>
                </a:lnTo>
                <a:lnTo>
                  <a:pt x="394069" y="-108654"/>
                </a:lnTo>
                <a:lnTo>
                  <a:pt x="378529" y="-104340"/>
                </a:lnTo>
                <a:lnTo>
                  <a:pt x="362668" y="-99706"/>
                </a:lnTo>
                <a:lnTo>
                  <a:pt x="346610" y="-94764"/>
                </a:lnTo>
                <a:lnTo>
                  <a:pt x="330476" y="-89521"/>
                </a:lnTo>
                <a:lnTo>
                  <a:pt x="314391" y="-83987"/>
                </a:lnTo>
                <a:lnTo>
                  <a:pt x="298479" y="-78171"/>
                </a:lnTo>
                <a:lnTo>
                  <a:pt x="282862" y="-72082"/>
                </a:lnTo>
                <a:lnTo>
                  <a:pt x="267664" y="-65729"/>
                </a:lnTo>
                <a:lnTo>
                  <a:pt x="253009" y="-59121"/>
                </a:lnTo>
                <a:lnTo>
                  <a:pt x="243370" y="-54602"/>
                </a:lnTo>
                <a:lnTo>
                  <a:pt x="232841" y="-49695"/>
                </a:lnTo>
                <a:lnTo>
                  <a:pt x="224093" y="-45666"/>
                </a:lnTo>
                <a:lnTo>
                  <a:pt x="216860" y="-42402"/>
                </a:lnTo>
                <a:lnTo>
                  <a:pt x="210875" y="-39793"/>
                </a:lnTo>
                <a:lnTo>
                  <a:pt x="205871" y="-37725"/>
                </a:lnTo>
                <a:lnTo>
                  <a:pt x="201582" y="-36087"/>
                </a:lnTo>
                <a:lnTo>
                  <a:pt x="197740" y="-34766"/>
                </a:lnTo>
                <a:lnTo>
                  <a:pt x="194080" y="-33649"/>
                </a:lnTo>
                <a:lnTo>
                  <a:pt x="190334" y="-32626"/>
                </a:lnTo>
                <a:lnTo>
                  <a:pt x="186235" y="-31582"/>
                </a:lnTo>
                <a:lnTo>
                  <a:pt x="181517" y="-30407"/>
                </a:lnTo>
                <a:lnTo>
                  <a:pt x="175914" y="-28988"/>
                </a:lnTo>
                <a:lnTo>
                  <a:pt x="169157" y="-27212"/>
                </a:lnTo>
                <a:lnTo>
                  <a:pt x="160982" y="-24968"/>
                </a:lnTo>
                <a:lnTo>
                  <a:pt x="151120" y="-22143"/>
                </a:lnTo>
                <a:lnTo>
                  <a:pt x="139306" y="-18625"/>
                </a:lnTo>
                <a:lnTo>
                  <a:pt x="125272" y="-14302"/>
                </a:lnTo>
                <a:lnTo>
                  <a:pt x="112534" y="-10194"/>
                </a:lnTo>
                <a:lnTo>
                  <a:pt x="98472" y="-5559"/>
                </a:lnTo>
                <a:lnTo>
                  <a:pt x="83701" y="-644"/>
                </a:lnTo>
                <a:lnTo>
                  <a:pt x="70722" y="3706"/>
                </a:lnTo>
                <a:lnTo>
                  <a:pt x="62039" y="6652"/>
                </a:lnTo>
                <a:lnTo>
                  <a:pt x="59725" y="7442"/>
                </a:lnTo>
                <a:lnTo>
                  <a:pt x="40145" y="13337"/>
                </a:lnTo>
                <a:lnTo>
                  <a:pt x="23663" y="17410"/>
                </a:lnTo>
                <a:lnTo>
                  <a:pt x="10997" y="20361"/>
                </a:lnTo>
                <a:lnTo>
                  <a:pt x="2869" y="22892"/>
                </a:lnTo>
                <a:lnTo>
                  <a:pt x="0" y="25702"/>
                </a:lnTo>
                <a:lnTo>
                  <a:pt x="0" y="27810"/>
                </a:lnTo>
                <a:lnTo>
                  <a:pt x="3644" y="30490"/>
                </a:lnTo>
                <a:lnTo>
                  <a:pt x="8114" y="30442"/>
                </a:lnTo>
                <a:lnTo>
                  <a:pt x="15915" y="29596"/>
                </a:lnTo>
                <a:lnTo>
                  <a:pt x="38912" y="26667"/>
                </a:lnTo>
                <a:lnTo>
                  <a:pt x="49504" y="26667"/>
                </a:lnTo>
                <a:lnTo>
                  <a:pt x="50482" y="22844"/>
                </a:lnTo>
                <a:lnTo>
                  <a:pt x="63246" y="22844"/>
                </a:lnTo>
                <a:lnTo>
                  <a:pt x="60109" y="19060"/>
                </a:lnTo>
                <a:lnTo>
                  <a:pt x="64947" y="19060"/>
                </a:lnTo>
                <a:lnTo>
                  <a:pt x="63969" y="22285"/>
                </a:lnTo>
                <a:lnTo>
                  <a:pt x="66535" y="21714"/>
                </a:lnTo>
                <a:lnTo>
                  <a:pt x="68237" y="19060"/>
                </a:lnTo>
                <a:lnTo>
                  <a:pt x="69329" y="19060"/>
                </a:lnTo>
                <a:lnTo>
                  <a:pt x="83372" y="18532"/>
                </a:lnTo>
                <a:lnTo>
                  <a:pt x="92527" y="14823"/>
                </a:lnTo>
                <a:lnTo>
                  <a:pt x="104609" y="4747"/>
                </a:lnTo>
                <a:lnTo>
                  <a:pt x="108140" y="5407"/>
                </a:lnTo>
                <a:lnTo>
                  <a:pt x="110705" y="4747"/>
                </a:lnTo>
                <a:lnTo>
                  <a:pt x="189750" y="-27650"/>
                </a:lnTo>
                <a:lnTo>
                  <a:pt x="194640" y="-27650"/>
                </a:lnTo>
                <a:lnTo>
                  <a:pt x="187639" y="-23352"/>
                </a:lnTo>
                <a:lnTo>
                  <a:pt x="177297" y="-18401"/>
                </a:lnTo>
                <a:lnTo>
                  <a:pt x="164998" y="-12914"/>
                </a:lnTo>
                <a:lnTo>
                  <a:pt x="151881" y="-6808"/>
                </a:lnTo>
                <a:lnTo>
                  <a:pt x="139081" y="0"/>
                </a:lnTo>
                <a:lnTo>
                  <a:pt x="134543" y="11782"/>
                </a:lnTo>
                <a:lnTo>
                  <a:pt x="131705" y="12423"/>
                </a:lnTo>
                <a:lnTo>
                  <a:pt x="136232" y="13319"/>
                </a:lnTo>
                <a:lnTo>
                  <a:pt x="131394" y="17142"/>
                </a:lnTo>
                <a:lnTo>
                  <a:pt x="136731" y="15476"/>
                </a:lnTo>
                <a:lnTo>
                  <a:pt x="158711" y="8661"/>
                </a:lnTo>
                <a:lnTo>
                  <a:pt x="174520" y="3791"/>
                </a:lnTo>
                <a:lnTo>
                  <a:pt x="192985" y="-1866"/>
                </a:lnTo>
                <a:lnTo>
                  <a:pt x="213691" y="-8172"/>
                </a:lnTo>
                <a:lnTo>
                  <a:pt x="236220" y="-14987"/>
                </a:lnTo>
                <a:lnTo>
                  <a:pt x="260154" y="-22170"/>
                </a:lnTo>
                <a:lnTo>
                  <a:pt x="285078" y="-29583"/>
                </a:lnTo>
                <a:lnTo>
                  <a:pt x="310573" y="-37085"/>
                </a:lnTo>
                <a:lnTo>
                  <a:pt x="336224" y="-44535"/>
                </a:lnTo>
                <a:lnTo>
                  <a:pt x="361613" y="-51796"/>
                </a:lnTo>
                <a:lnTo>
                  <a:pt x="386323" y="-58725"/>
                </a:lnTo>
                <a:lnTo>
                  <a:pt x="409938" y="-65185"/>
                </a:lnTo>
                <a:lnTo>
                  <a:pt x="432040" y="-71034"/>
                </a:lnTo>
                <a:lnTo>
                  <a:pt x="452213" y="-76134"/>
                </a:lnTo>
                <a:lnTo>
                  <a:pt x="470039" y="-80343"/>
                </a:lnTo>
                <a:lnTo>
                  <a:pt x="485102" y="-83523"/>
                </a:lnTo>
                <a:lnTo>
                  <a:pt x="505269" y="-86235"/>
                </a:lnTo>
                <a:lnTo>
                  <a:pt x="504933" y="-85883"/>
                </a:lnTo>
                <a:lnTo>
                  <a:pt x="501004" y="-84446"/>
                </a:lnTo>
                <a:lnTo>
                  <a:pt x="493703" y="-81995"/>
                </a:lnTo>
                <a:lnTo>
                  <a:pt x="483639" y="-78634"/>
                </a:lnTo>
                <a:lnTo>
                  <a:pt x="471423" y="-74462"/>
                </a:lnTo>
                <a:lnTo>
                  <a:pt x="457663" y="-69581"/>
                </a:lnTo>
                <a:lnTo>
                  <a:pt x="442969" y="-64094"/>
                </a:lnTo>
                <a:lnTo>
                  <a:pt x="427950" y="-58100"/>
                </a:lnTo>
                <a:lnTo>
                  <a:pt x="413216" y="-51703"/>
                </a:lnTo>
                <a:lnTo>
                  <a:pt x="399377" y="-45003"/>
                </a:lnTo>
                <a:lnTo>
                  <a:pt x="387041" y="-38102"/>
                </a:lnTo>
                <a:lnTo>
                  <a:pt x="376818" y="-31102"/>
                </a:lnTo>
                <a:lnTo>
                  <a:pt x="369317" y="-24103"/>
                </a:lnTo>
                <a:lnTo>
                  <a:pt x="365148" y="-17208"/>
                </a:lnTo>
                <a:lnTo>
                  <a:pt x="364921" y="-10518"/>
                </a:lnTo>
                <a:lnTo>
                  <a:pt x="367354" y="-4229"/>
                </a:lnTo>
                <a:lnTo>
                  <a:pt x="374978" y="1049"/>
                </a:lnTo>
                <a:lnTo>
                  <a:pt x="395338" y="8557"/>
                </a:lnTo>
                <a:lnTo>
                  <a:pt x="385459" y="17445"/>
                </a:lnTo>
                <a:lnTo>
                  <a:pt x="374873" y="28131"/>
                </a:lnTo>
                <a:lnTo>
                  <a:pt x="369197" y="35541"/>
                </a:lnTo>
                <a:lnTo>
                  <a:pt x="367492" y="40214"/>
                </a:lnTo>
                <a:lnTo>
                  <a:pt x="368819" y="42690"/>
                </a:lnTo>
                <a:lnTo>
                  <a:pt x="372238" y="43507"/>
                </a:lnTo>
                <a:lnTo>
                  <a:pt x="376810" y="43204"/>
                </a:lnTo>
                <a:lnTo>
                  <a:pt x="381595" y="42321"/>
                </a:lnTo>
                <a:lnTo>
                  <a:pt x="385654" y="41395"/>
                </a:lnTo>
                <a:lnTo>
                  <a:pt x="388048" y="40967"/>
                </a:lnTo>
                <a:lnTo>
                  <a:pt x="393011" y="40242"/>
                </a:lnTo>
                <a:lnTo>
                  <a:pt x="400354" y="38285"/>
                </a:lnTo>
                <a:lnTo>
                  <a:pt x="418452" y="37157"/>
                </a:lnTo>
                <a:lnTo>
                  <a:pt x="428193" y="37157"/>
                </a:lnTo>
                <a:lnTo>
                  <a:pt x="426986" y="39062"/>
                </a:lnTo>
                <a:lnTo>
                  <a:pt x="536448" y="19060"/>
                </a:lnTo>
                <a:lnTo>
                  <a:pt x="537250" y="19207"/>
                </a:lnTo>
                <a:lnTo>
                  <a:pt x="550707" y="18724"/>
                </a:lnTo>
                <a:lnTo>
                  <a:pt x="562013" y="16177"/>
                </a:lnTo>
                <a:lnTo>
                  <a:pt x="569315" y="16177"/>
                </a:lnTo>
                <a:lnTo>
                  <a:pt x="567859" y="17277"/>
                </a:lnTo>
                <a:lnTo>
                  <a:pt x="562960" y="20375"/>
                </a:lnTo>
                <a:lnTo>
                  <a:pt x="557982" y="22675"/>
                </a:lnTo>
                <a:lnTo>
                  <a:pt x="552681" y="24458"/>
                </a:lnTo>
                <a:lnTo>
                  <a:pt x="546812" y="26002"/>
                </a:lnTo>
                <a:lnTo>
                  <a:pt x="540131" y="27587"/>
                </a:lnTo>
                <a:lnTo>
                  <a:pt x="532395" y="29492"/>
                </a:lnTo>
                <a:lnTo>
                  <a:pt x="523359" y="31997"/>
                </a:lnTo>
                <a:lnTo>
                  <a:pt x="512780" y="35382"/>
                </a:lnTo>
                <a:lnTo>
                  <a:pt x="500413" y="39926"/>
                </a:lnTo>
                <a:lnTo>
                  <a:pt x="486015" y="45908"/>
                </a:lnTo>
                <a:lnTo>
                  <a:pt x="469342" y="53609"/>
                </a:lnTo>
                <a:lnTo>
                  <a:pt x="450149" y="63307"/>
                </a:lnTo>
                <a:lnTo>
                  <a:pt x="428193" y="75282"/>
                </a:lnTo>
                <a:lnTo>
                  <a:pt x="489013" y="50505"/>
                </a:lnTo>
                <a:lnTo>
                  <a:pt x="491578" y="52486"/>
                </a:lnTo>
                <a:lnTo>
                  <a:pt x="490232" y="53362"/>
                </a:lnTo>
                <a:lnTo>
                  <a:pt x="495084" y="53362"/>
                </a:lnTo>
                <a:lnTo>
                  <a:pt x="509320" y="46669"/>
                </a:lnTo>
                <a:lnTo>
                  <a:pt x="513689" y="45730"/>
                </a:lnTo>
                <a:lnTo>
                  <a:pt x="523062" y="45730"/>
                </a:lnTo>
                <a:lnTo>
                  <a:pt x="524740" y="45182"/>
                </a:lnTo>
                <a:lnTo>
                  <a:pt x="536029" y="41541"/>
                </a:lnTo>
                <a:lnTo>
                  <a:pt x="552753" y="36292"/>
                </a:lnTo>
                <a:lnTo>
                  <a:pt x="568738" y="31573"/>
                </a:lnTo>
                <a:lnTo>
                  <a:pt x="577811" y="29524"/>
                </a:lnTo>
                <a:lnTo>
                  <a:pt x="624039" y="20939"/>
                </a:lnTo>
                <a:lnTo>
                  <a:pt x="629482" y="20823"/>
                </a:lnTo>
                <a:lnTo>
                  <a:pt x="642807" y="19308"/>
                </a:lnTo>
                <a:lnTo>
                  <a:pt x="653269" y="16686"/>
                </a:lnTo>
                <a:close/>
              </a:path>
            </a:pathLst>
          </a:custGeom>
          <a:solidFill>
            <a:srgbClr val="009D56"/>
          </a:solidFill>
        </p:spPr>
        <p:txBody>
          <a:bodyPr wrap="square" lIns="0" tIns="0" rIns="0" bIns="0" rtlCol="0">
            <a:noAutofit/>
          </a:bodyPr>
          <a:lstStyle/>
          <a:p>
            <a:endParaRPr/>
          </a:p>
        </p:txBody>
      </p:sp>
      <p:sp>
        <p:nvSpPr>
          <p:cNvPr id="14" name="object 14"/>
          <p:cNvSpPr/>
          <p:nvPr/>
        </p:nvSpPr>
        <p:spPr>
          <a:xfrm>
            <a:off x="13833519" y="6129399"/>
            <a:ext cx="130149" cy="40970"/>
          </a:xfrm>
          <a:custGeom>
            <a:avLst/>
            <a:gdLst/>
            <a:ahLst/>
            <a:cxnLst/>
            <a:rect l="l" t="t" r="r" b="b"/>
            <a:pathLst>
              <a:path w="130149" h="40970">
                <a:moveTo>
                  <a:pt x="31490" y="25762"/>
                </a:moveTo>
                <a:lnTo>
                  <a:pt x="45083" y="22309"/>
                </a:lnTo>
                <a:lnTo>
                  <a:pt x="55956" y="20954"/>
                </a:lnTo>
                <a:lnTo>
                  <a:pt x="56402" y="20895"/>
                </a:lnTo>
                <a:lnTo>
                  <a:pt x="68364" y="19155"/>
                </a:lnTo>
                <a:lnTo>
                  <a:pt x="86262" y="16561"/>
                </a:lnTo>
                <a:lnTo>
                  <a:pt x="96088" y="15227"/>
                </a:lnTo>
                <a:lnTo>
                  <a:pt x="111143" y="17817"/>
                </a:lnTo>
                <a:lnTo>
                  <a:pt x="118544" y="26143"/>
                </a:lnTo>
                <a:lnTo>
                  <a:pt x="124091" y="40970"/>
                </a:lnTo>
                <a:lnTo>
                  <a:pt x="129438" y="37528"/>
                </a:lnTo>
                <a:lnTo>
                  <a:pt x="130149" y="31165"/>
                </a:lnTo>
                <a:lnTo>
                  <a:pt x="130149" y="20954"/>
                </a:lnTo>
                <a:lnTo>
                  <a:pt x="128806" y="15541"/>
                </a:lnTo>
                <a:lnTo>
                  <a:pt x="119270" y="6871"/>
                </a:lnTo>
                <a:lnTo>
                  <a:pt x="104992" y="1708"/>
                </a:lnTo>
                <a:lnTo>
                  <a:pt x="91249" y="0"/>
                </a:lnTo>
                <a:lnTo>
                  <a:pt x="84835" y="305"/>
                </a:lnTo>
                <a:lnTo>
                  <a:pt x="72266" y="2152"/>
                </a:lnTo>
                <a:lnTo>
                  <a:pt x="58555" y="5380"/>
                </a:lnTo>
                <a:lnTo>
                  <a:pt x="44476" y="9655"/>
                </a:lnTo>
                <a:lnTo>
                  <a:pt x="30805" y="14639"/>
                </a:lnTo>
                <a:lnTo>
                  <a:pt x="18319" y="19997"/>
                </a:lnTo>
                <a:lnTo>
                  <a:pt x="7792" y="25393"/>
                </a:lnTo>
                <a:lnTo>
                  <a:pt x="0" y="30492"/>
                </a:lnTo>
                <a:lnTo>
                  <a:pt x="0" y="35255"/>
                </a:lnTo>
                <a:lnTo>
                  <a:pt x="7302" y="35255"/>
                </a:lnTo>
                <a:lnTo>
                  <a:pt x="17951" y="30394"/>
                </a:lnTo>
                <a:lnTo>
                  <a:pt x="31490" y="25762"/>
                </a:lnTo>
                <a:close/>
              </a:path>
            </a:pathLst>
          </a:custGeom>
          <a:solidFill>
            <a:srgbClr val="009D56"/>
          </a:solidFill>
        </p:spPr>
        <p:txBody>
          <a:bodyPr wrap="square" lIns="0" tIns="0" rIns="0" bIns="0" rtlCol="0">
            <a:noAutofit/>
          </a:bodyPr>
          <a:lstStyle/>
          <a:p>
            <a:endParaRPr/>
          </a:p>
        </p:txBody>
      </p:sp>
      <p:sp>
        <p:nvSpPr>
          <p:cNvPr id="12" name="object 12"/>
          <p:cNvSpPr/>
          <p:nvPr/>
        </p:nvSpPr>
        <p:spPr>
          <a:xfrm>
            <a:off x="14173644" y="6201742"/>
            <a:ext cx="26022" cy="13435"/>
          </a:xfrm>
          <a:custGeom>
            <a:avLst/>
            <a:gdLst/>
            <a:ahLst/>
            <a:cxnLst/>
            <a:rect l="l" t="t" r="r" b="b"/>
            <a:pathLst>
              <a:path w="26022" h="13435">
                <a:moveTo>
                  <a:pt x="0" y="6565"/>
                </a:moveTo>
                <a:lnTo>
                  <a:pt x="2908" y="13435"/>
                </a:lnTo>
                <a:lnTo>
                  <a:pt x="13163" y="6867"/>
                </a:lnTo>
                <a:lnTo>
                  <a:pt x="26022" y="62"/>
                </a:lnTo>
                <a:lnTo>
                  <a:pt x="25455" y="0"/>
                </a:lnTo>
                <a:lnTo>
                  <a:pt x="16894" y="840"/>
                </a:lnTo>
                <a:lnTo>
                  <a:pt x="482" y="3898"/>
                </a:lnTo>
                <a:lnTo>
                  <a:pt x="3022" y="9994"/>
                </a:lnTo>
                <a:lnTo>
                  <a:pt x="0" y="6565"/>
                </a:lnTo>
                <a:close/>
              </a:path>
            </a:pathLst>
          </a:custGeom>
          <a:solidFill>
            <a:srgbClr val="009D56"/>
          </a:solidFill>
        </p:spPr>
        <p:txBody>
          <a:bodyPr wrap="square" lIns="0" tIns="0" rIns="0" bIns="0" rtlCol="0">
            <a:noAutofit/>
          </a:bodyPr>
          <a:lstStyle/>
          <a:p>
            <a:endParaRPr/>
          </a:p>
        </p:txBody>
      </p:sp>
      <p:sp>
        <p:nvSpPr>
          <p:cNvPr id="8" name="object 8"/>
          <p:cNvSpPr txBox="1"/>
          <p:nvPr/>
        </p:nvSpPr>
        <p:spPr>
          <a:xfrm>
            <a:off x="0" y="0"/>
            <a:ext cx="7315200" cy="132767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7315200" y="0"/>
            <a:ext cx="2222030" cy="2864015"/>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0" y="1327670"/>
            <a:ext cx="5055171" cy="120448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0" y="2532151"/>
            <a:ext cx="7315200" cy="4783048"/>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315200" y="2864015"/>
            <a:ext cx="2222030" cy="246164"/>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7315200" y="3110179"/>
            <a:ext cx="2222030" cy="4205020"/>
          </a:xfrm>
          <a:prstGeom prst="rect">
            <a:avLst/>
          </a:prstGeom>
        </p:spPr>
        <p:txBody>
          <a:bodyPr wrap="square" lIns="0" tIns="0" rIns="0" bIns="0" rtlCol="0">
            <a:noAutofit/>
          </a:bodyPr>
          <a:lstStyle/>
          <a:p>
            <a:pPr marL="25400">
              <a:lnSpc>
                <a:spcPts val="1000"/>
              </a:lnSpc>
            </a:pPr>
            <a:endParaRPr sz="1000"/>
          </a:p>
        </p:txBody>
      </p:sp>
      <p:sp>
        <p:nvSpPr>
          <p:cNvPr id="30" name="TextBox 29"/>
          <p:cNvSpPr txBox="1"/>
          <p:nvPr/>
        </p:nvSpPr>
        <p:spPr>
          <a:xfrm>
            <a:off x="9601200" y="2743200"/>
            <a:ext cx="4495800" cy="3785652"/>
          </a:xfrm>
          <a:prstGeom prst="rect">
            <a:avLst/>
          </a:prstGeom>
          <a:noFill/>
        </p:spPr>
        <p:txBody>
          <a:bodyPr wrap="square" rtlCol="0">
            <a:spAutoFit/>
          </a:bodyPr>
          <a:lstStyle/>
          <a:p>
            <a:pPr>
              <a:buFont typeface="Wingdings" pitchFamily="2" charset="2"/>
              <a:buChar char="v"/>
            </a:pPr>
            <a:r>
              <a:rPr lang="en-US" dirty="0" smtClean="0">
                <a:latin typeface="Adobe Garamond Pro Bold" pitchFamily="18" charset="0"/>
              </a:rPr>
              <a:t>DS</a:t>
            </a:r>
            <a:r>
              <a:rPr lang="en-US" dirty="0" smtClean="0">
                <a:latin typeface="Agency FB" pitchFamily="34" charset="0"/>
              </a:rPr>
              <a:t> </a:t>
            </a:r>
            <a:r>
              <a:rPr lang="en-US" sz="1600" dirty="0" smtClean="0"/>
              <a:t>Groups </a:t>
            </a:r>
            <a:endParaRPr lang="en-US" dirty="0" smtClean="0"/>
          </a:p>
          <a:p>
            <a:pPr>
              <a:buFont typeface="Wingdings" pitchFamily="2" charset="2"/>
              <a:buChar char="v"/>
            </a:pPr>
            <a:r>
              <a:rPr lang="en-US" dirty="0" smtClean="0">
                <a:latin typeface="Adobe Garamond Pro Bold" pitchFamily="18" charset="0"/>
              </a:rPr>
              <a:t>ITC</a:t>
            </a:r>
            <a:r>
              <a:rPr lang="en-US" dirty="0" smtClean="0">
                <a:latin typeface="Agency FB" pitchFamily="34" charset="0"/>
              </a:rPr>
              <a:t> </a:t>
            </a:r>
            <a:r>
              <a:rPr lang="en-US" sz="1600" dirty="0" smtClean="0"/>
              <a:t>wills  Lifestyle </a:t>
            </a:r>
            <a:endParaRPr lang="en-US" dirty="0" smtClean="0"/>
          </a:p>
          <a:p>
            <a:pPr>
              <a:buFont typeface="Wingdings" pitchFamily="2" charset="2"/>
              <a:buChar char="v"/>
            </a:pPr>
            <a:r>
              <a:rPr lang="en-US" dirty="0" smtClean="0">
                <a:latin typeface="Adobe Garamond Pro Bold" pitchFamily="18" charset="0"/>
              </a:rPr>
              <a:t>L</a:t>
            </a:r>
            <a:r>
              <a:rPr lang="en-US" sz="1600" dirty="0" smtClean="0"/>
              <a:t>acoste</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M</a:t>
            </a:r>
            <a:r>
              <a:rPr lang="en-US" sz="1600" dirty="0" smtClean="0"/>
              <a:t>anu Maharani Hotels Ltd. </a:t>
            </a:r>
            <a:endParaRPr lang="en-US" dirty="0" smtClean="0"/>
          </a:p>
          <a:p>
            <a:pPr>
              <a:buFont typeface="Wingdings" pitchFamily="2" charset="2"/>
              <a:buChar char="v"/>
            </a:pPr>
            <a:r>
              <a:rPr lang="en-US" dirty="0" smtClean="0">
                <a:latin typeface="Adobe Garamond Pro Bold" pitchFamily="18" charset="0"/>
              </a:rPr>
              <a:t>R</a:t>
            </a:r>
            <a:r>
              <a:rPr lang="en-US" sz="1600" dirty="0" smtClean="0"/>
              <a:t>adico KhetanLtd.</a:t>
            </a:r>
            <a:endParaRPr lang="en-US" dirty="0" smtClean="0"/>
          </a:p>
          <a:p>
            <a:pPr>
              <a:buFont typeface="Wingdings" pitchFamily="2" charset="2"/>
              <a:buChar char="v"/>
            </a:pPr>
            <a:r>
              <a:rPr lang="en-US" dirty="0" smtClean="0">
                <a:latin typeface="Adobe Garamond Pro Bold" pitchFamily="18" charset="0"/>
              </a:rPr>
              <a:t>PVR</a:t>
            </a:r>
            <a:r>
              <a:rPr lang="en-US" dirty="0" smtClean="0">
                <a:latin typeface="Agency FB" pitchFamily="34" charset="0"/>
              </a:rPr>
              <a:t> </a:t>
            </a:r>
            <a:r>
              <a:rPr lang="en-US" sz="1600" dirty="0" smtClean="0"/>
              <a:t>Cinema Pvt Ltd</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R</a:t>
            </a:r>
            <a:r>
              <a:rPr lang="en-US" sz="1600" dirty="0" smtClean="0"/>
              <a:t>egency Creation Ltd</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S</a:t>
            </a:r>
            <a:r>
              <a:rPr lang="en-US" sz="1600" dirty="0" smtClean="0"/>
              <a:t>arita Couture House Pvt Ltd</a:t>
            </a:r>
            <a:r>
              <a:rPr lang="en-US" dirty="0" smtClean="0">
                <a:latin typeface="Agency FB" pitchFamily="34" charset="0"/>
              </a:rPr>
              <a:t>. </a:t>
            </a:r>
          </a:p>
          <a:p>
            <a:pPr>
              <a:buFont typeface="Wingdings" pitchFamily="2" charset="2"/>
              <a:buChar char="v"/>
            </a:pPr>
            <a:r>
              <a:rPr lang="en-US" dirty="0" smtClean="0">
                <a:latin typeface="Adobe Garamond Pro Bold" pitchFamily="18" charset="0"/>
              </a:rPr>
              <a:t>N</a:t>
            </a:r>
            <a:r>
              <a:rPr lang="en-US" sz="1600" dirty="0" smtClean="0"/>
              <a:t>ehru World School </a:t>
            </a:r>
            <a:endParaRPr lang="en-US" dirty="0" smtClean="0"/>
          </a:p>
          <a:p>
            <a:pPr>
              <a:buFont typeface="Wingdings" pitchFamily="2" charset="2"/>
              <a:buChar char="v"/>
            </a:pPr>
            <a:r>
              <a:rPr lang="en-US" dirty="0" smtClean="0">
                <a:latin typeface="Adobe Garamond Pro Bold" pitchFamily="18" charset="0"/>
              </a:rPr>
              <a:t>S</a:t>
            </a:r>
            <a:r>
              <a:rPr lang="en-US" sz="1600" dirty="0" smtClean="0"/>
              <a:t>ara India Reality </a:t>
            </a:r>
          </a:p>
          <a:p>
            <a:pPr>
              <a:buFont typeface="Wingdings" pitchFamily="2" charset="2"/>
              <a:buChar char="v"/>
            </a:pPr>
            <a:r>
              <a:rPr lang="en-US" dirty="0" smtClean="0">
                <a:latin typeface="Adobe Garamond Pro Bold" pitchFamily="18" charset="0"/>
              </a:rPr>
              <a:t>T</a:t>
            </a:r>
            <a:r>
              <a:rPr lang="en-US" sz="1600" dirty="0" smtClean="0"/>
              <a:t>he Institute of Chartered Accountant Of India</a:t>
            </a:r>
          </a:p>
          <a:p>
            <a:pPr>
              <a:buFont typeface="Wingdings" pitchFamily="2" charset="2"/>
              <a:buChar char="v"/>
            </a:pPr>
            <a:r>
              <a:rPr lang="en-US" dirty="0" smtClean="0">
                <a:latin typeface="Adobe Garamond Pro Bold" pitchFamily="18" charset="0"/>
              </a:rPr>
              <a:t>J</a:t>
            </a:r>
            <a:r>
              <a:rPr lang="en-US" sz="1600" dirty="0" smtClean="0"/>
              <a:t>anhit Institute of Education And Informatio</a:t>
            </a:r>
            <a:r>
              <a:rPr lang="en-US" dirty="0" smtClean="0">
                <a:latin typeface="Agency FB" pitchFamily="34" charset="0"/>
              </a:rPr>
              <a:t>n </a:t>
            </a:r>
          </a:p>
          <a:p>
            <a:pPr>
              <a:buFont typeface="Wingdings" pitchFamily="2" charset="2"/>
              <a:buChar char="v"/>
            </a:pPr>
            <a:r>
              <a:rPr lang="en-US" dirty="0" smtClean="0">
                <a:latin typeface="Adobe Garamond Pro Bold" pitchFamily="18" charset="0"/>
              </a:rPr>
              <a:t>I</a:t>
            </a:r>
            <a:r>
              <a:rPr lang="en-US" dirty="0" smtClean="0"/>
              <a:t>nverster s Clinic</a:t>
            </a:r>
            <a:endParaRPr lang="en-US" dirty="0" smtClean="0">
              <a:latin typeface="Agency FB" pitchFamily="34" charset="0"/>
            </a:endParaRPr>
          </a:p>
        </p:txBody>
      </p:sp>
      <p:sp>
        <p:nvSpPr>
          <p:cNvPr id="31" name="object 35"/>
          <p:cNvSpPr/>
          <p:nvPr/>
        </p:nvSpPr>
        <p:spPr>
          <a:xfrm>
            <a:off x="7315200" y="2667000"/>
            <a:ext cx="1669923" cy="152400"/>
          </a:xfrm>
          <a:custGeom>
            <a:avLst/>
            <a:gdLst/>
            <a:ahLst/>
            <a:cxnLst/>
            <a:rect l="l" t="t" r="r" b="b"/>
            <a:pathLst>
              <a:path w="2215553" h="246164">
                <a:moveTo>
                  <a:pt x="0" y="246164"/>
                </a:moveTo>
                <a:lnTo>
                  <a:pt x="2215553" y="246164"/>
                </a:lnTo>
                <a:lnTo>
                  <a:pt x="2215553" y="0"/>
                </a:lnTo>
                <a:lnTo>
                  <a:pt x="0" y="0"/>
                </a:lnTo>
                <a:lnTo>
                  <a:pt x="0" y="246164"/>
                </a:lnTo>
                <a:close/>
              </a:path>
            </a:pathLst>
          </a:cu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path path="circle">
              <a:fillToRect l="50000" t="50000" r="50000" b="50000"/>
            </a:path>
            <a:tileRect/>
          </a:gradFill>
        </p:spPr>
        <p:txBody>
          <a:bodyPr wrap="square" lIns="0" tIns="0" rIns="0" bIns="0" rtlCol="0">
            <a:noAutofit/>
          </a:bodyPr>
          <a:lstStyle/>
          <a:p>
            <a:endParaRPr/>
          </a:p>
        </p:txBody>
      </p:sp>
      <p:sp>
        <p:nvSpPr>
          <p:cNvPr id="33" name="object 18"/>
          <p:cNvSpPr/>
          <p:nvPr/>
        </p:nvSpPr>
        <p:spPr>
          <a:xfrm>
            <a:off x="5791200" y="990600"/>
            <a:ext cx="1524000" cy="577330"/>
          </a:xfrm>
          <a:custGeom>
            <a:avLst/>
            <a:gdLst/>
            <a:ahLst/>
            <a:cxnLst/>
            <a:rect l="l" t="t" r="r" b="b"/>
            <a:pathLst>
              <a:path w="2270594" h="1204480">
                <a:moveTo>
                  <a:pt x="0" y="1204480"/>
                </a:moveTo>
                <a:lnTo>
                  <a:pt x="2270594" y="1204480"/>
                </a:lnTo>
                <a:lnTo>
                  <a:pt x="2270594" y="0"/>
                </a:lnTo>
                <a:lnTo>
                  <a:pt x="0" y="0"/>
                </a:lnTo>
                <a:lnTo>
                  <a:pt x="0" y="1204480"/>
                </a:lnTo>
                <a:close/>
              </a:path>
            </a:pathLst>
          </a:custGeom>
          <a:blipFill>
            <a:blip r:embed="rId3"/>
            <a:tile tx="0" ty="0" sx="100000" sy="100000" flip="none" algn="tl"/>
          </a:blipFill>
        </p:spPr>
        <p:txBody>
          <a:bodyPr wrap="square" lIns="0" tIns="0" rIns="0" bIns="0" rtlCol="0">
            <a:noAutofit/>
          </a:bodyPr>
          <a:lstStyle/>
          <a:p>
            <a:endParaRPr/>
          </a:p>
        </p:txBody>
      </p:sp>
      <p:sp>
        <p:nvSpPr>
          <p:cNvPr id="34" name="object 11"/>
          <p:cNvSpPr txBox="1"/>
          <p:nvPr/>
        </p:nvSpPr>
        <p:spPr>
          <a:xfrm>
            <a:off x="5867400" y="914400"/>
            <a:ext cx="1524000" cy="685800"/>
          </a:xfrm>
          <a:prstGeom prst="rect">
            <a:avLst/>
          </a:prstGeom>
        </p:spPr>
        <p:txBody>
          <a:bodyPr wrap="square" lIns="0" tIns="0" rIns="0" bIns="0" rtlCol="0">
            <a:noAutofit/>
          </a:bodyPr>
          <a:lstStyle/>
          <a:p>
            <a:pPr marL="12700">
              <a:lnSpc>
                <a:spcPts val="5545"/>
              </a:lnSpc>
            </a:pPr>
            <a:r>
              <a:rPr sz="4000" spc="0" smtClean="0">
                <a:solidFill>
                  <a:schemeClr val="tx2">
                    <a:lumMod val="75000"/>
                  </a:schemeClr>
                </a:solidFill>
                <a:latin typeface="Times New Roman" pitchFamily="18" charset="0"/>
                <a:cs typeface="Times New Roman" pitchFamily="18" charset="0"/>
              </a:rPr>
              <a:t>Client</a:t>
            </a:r>
            <a:r>
              <a:rPr lang="en-US" sz="4000" spc="0" dirty="0" smtClean="0">
                <a:solidFill>
                  <a:schemeClr val="tx2">
                    <a:lumMod val="75000"/>
                  </a:schemeClr>
                </a:solidFill>
                <a:latin typeface="Times New Roman" pitchFamily="18" charset="0"/>
                <a:cs typeface="Times New Roman" pitchFamily="18" charset="0"/>
              </a:rPr>
              <a:t>s</a:t>
            </a:r>
            <a:endParaRPr sz="4000">
              <a:solidFill>
                <a:schemeClr val="tx2">
                  <a:lumMod val="75000"/>
                </a:schemeClr>
              </a:solidFill>
              <a:latin typeface="Times New Roman" pitchFamily="18" charset="0"/>
              <a:cs typeface="Times New Roman" pitchFamily="18" charset="0"/>
            </a:endParaRPr>
          </a:p>
        </p:txBody>
      </p:sp>
      <p:pic>
        <p:nvPicPr>
          <p:cNvPr id="7171" name="Picture 3" descr="G:\clients 4.jpg"/>
          <p:cNvPicPr>
            <a:picLocks noChangeAspect="1" noChangeArrowheads="1"/>
          </p:cNvPicPr>
          <p:nvPr/>
        </p:nvPicPr>
        <p:blipFill>
          <a:blip r:embed="rId4"/>
          <a:srcRect/>
          <a:stretch>
            <a:fillRect/>
          </a:stretch>
        </p:blipFill>
        <p:spPr bwMode="auto">
          <a:xfrm>
            <a:off x="8915400" y="990600"/>
            <a:ext cx="5715000" cy="1828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2104</TotalTime>
  <Words>531</Words>
  <Application>Microsoft Office PowerPoint</Application>
  <PresentationFormat>Custom</PresentationFormat>
  <Paragraphs>136</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Metro</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Admin</cp:lastModifiedBy>
  <cp:revision>421</cp:revision>
  <dcterms:modified xsi:type="dcterms:W3CDTF">2013-10-03T11:15:42Z</dcterms:modified>
</cp:coreProperties>
</file>