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2"/>
  </p:notesMasterIdLst>
  <p:handoutMasterIdLst>
    <p:handoutMasterId r:id="rId23"/>
  </p:handoutMasterIdLst>
  <p:sldIdLst>
    <p:sldId id="281" r:id="rId2"/>
    <p:sldId id="256" r:id="rId3"/>
    <p:sldId id="257" r:id="rId4"/>
    <p:sldId id="258" r:id="rId5"/>
    <p:sldId id="268" r:id="rId6"/>
    <p:sldId id="269" r:id="rId7"/>
    <p:sldId id="259" r:id="rId8"/>
    <p:sldId id="267" r:id="rId9"/>
    <p:sldId id="260" r:id="rId10"/>
    <p:sldId id="261" r:id="rId11"/>
    <p:sldId id="275" r:id="rId12"/>
    <p:sldId id="276" r:id="rId13"/>
    <p:sldId id="265" r:id="rId14"/>
    <p:sldId id="272" r:id="rId15"/>
    <p:sldId id="279" r:id="rId16"/>
    <p:sldId id="274" r:id="rId17"/>
    <p:sldId id="271" r:id="rId18"/>
    <p:sldId id="270" r:id="rId19"/>
    <p:sldId id="262" r:id="rId20"/>
    <p:sldId id="266" r:id="rId21"/>
  </p:sldIdLst>
  <p:sldSz cx="14630400" cy="7315200"/>
  <p:notesSz cx="146304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D2"/>
    <a:srgbClr val="00A1DA"/>
    <a:srgbClr val="0079A4"/>
    <a:srgbClr val="0066FF"/>
    <a:srgbClr val="005392"/>
    <a:srgbClr val="FF66CC"/>
    <a:srgbClr val="FF00FF"/>
    <a:srgbClr val="1E497C"/>
    <a:srgbClr val="1C4372"/>
    <a:srgbClr val="6B4D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2" autoAdjust="0"/>
    <p:restoredTop sz="99647" autoAdjust="0"/>
  </p:normalViewPr>
  <p:slideViewPr>
    <p:cSldViewPr>
      <p:cViewPr>
        <p:scale>
          <a:sx n="69" d="100"/>
          <a:sy n="69" d="100"/>
        </p:scale>
        <p:origin x="-252" y="-11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144" y="-252"/>
      </p:cViewPr>
      <p:guideLst>
        <p:guide orient="horz" pos="2304"/>
        <p:guide pos="46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365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8286750" y="0"/>
            <a:ext cx="6340475" cy="365125"/>
          </a:xfrm>
          <a:prstGeom prst="rect">
            <a:avLst/>
          </a:prstGeom>
        </p:spPr>
        <p:txBody>
          <a:bodyPr vert="horz" lIns="91440" tIns="45720" rIns="91440" bIns="45720" rtlCol="0"/>
          <a:lstStyle>
            <a:lvl1pPr algn="r">
              <a:defRPr sz="1200"/>
            </a:lvl1pPr>
          </a:lstStyle>
          <a:p>
            <a:fld id="{89FC1F32-3809-4078-B347-A5940A823F51}" type="datetimeFigureOut">
              <a:rPr lang="en-US" smtClean="0"/>
              <a:pPr/>
              <a:t>1/17/2014</a:t>
            </a:fld>
            <a:endParaRPr lang="en-US" dirty="0"/>
          </a:p>
        </p:txBody>
      </p:sp>
      <p:sp>
        <p:nvSpPr>
          <p:cNvPr id="4" name="Footer Placeholder 3"/>
          <p:cNvSpPr>
            <a:spLocks noGrp="1"/>
          </p:cNvSpPr>
          <p:nvPr>
            <p:ph type="ftr" sz="quarter" idx="2"/>
          </p:nvPr>
        </p:nvSpPr>
        <p:spPr>
          <a:xfrm>
            <a:off x="0" y="6948488"/>
            <a:ext cx="6340475" cy="3651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8286750" y="6948488"/>
            <a:ext cx="6340475" cy="365125"/>
          </a:xfrm>
          <a:prstGeom prst="rect">
            <a:avLst/>
          </a:prstGeom>
        </p:spPr>
        <p:txBody>
          <a:bodyPr vert="horz" lIns="91440" tIns="45720" rIns="91440" bIns="45720" rtlCol="0" anchor="b"/>
          <a:lstStyle>
            <a:lvl1pPr algn="r">
              <a:defRPr sz="1200"/>
            </a:lvl1pPr>
          </a:lstStyle>
          <a:p>
            <a:fld id="{0C2CB2EF-A299-4670-A60E-4E314EA2FF7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365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365125"/>
          </a:xfrm>
          <a:prstGeom prst="rect">
            <a:avLst/>
          </a:prstGeom>
        </p:spPr>
        <p:txBody>
          <a:bodyPr vert="horz" lIns="91440" tIns="45720" rIns="91440" bIns="45720" rtlCol="0"/>
          <a:lstStyle>
            <a:lvl1pPr algn="r">
              <a:defRPr sz="1200"/>
            </a:lvl1pPr>
          </a:lstStyle>
          <a:p>
            <a:fld id="{2A79B156-2B71-49D6-8B50-4E2C2657C323}" type="datetimeFigureOut">
              <a:rPr lang="en-US" smtClean="0"/>
              <a:pPr/>
              <a:t>1/17/2014</a:t>
            </a:fld>
            <a:endParaRPr lang="en-US" dirty="0"/>
          </a:p>
        </p:txBody>
      </p:sp>
      <p:sp>
        <p:nvSpPr>
          <p:cNvPr id="4" name="Slide Image Placeholder 3"/>
          <p:cNvSpPr>
            <a:spLocks noGrp="1" noRot="1" noChangeAspect="1"/>
          </p:cNvSpPr>
          <p:nvPr>
            <p:ph type="sldImg" idx="2"/>
          </p:nvPr>
        </p:nvSpPr>
        <p:spPr>
          <a:xfrm>
            <a:off x="4572000" y="549275"/>
            <a:ext cx="5486400" cy="2743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475038"/>
            <a:ext cx="11703050" cy="3290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488"/>
            <a:ext cx="6340475" cy="3651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6948488"/>
            <a:ext cx="6340475" cy="365125"/>
          </a:xfrm>
          <a:prstGeom prst="rect">
            <a:avLst/>
          </a:prstGeom>
        </p:spPr>
        <p:txBody>
          <a:bodyPr vert="horz" lIns="91440" tIns="45720" rIns="91440" bIns="45720" rtlCol="0" anchor="b"/>
          <a:lstStyle>
            <a:lvl1pPr algn="r">
              <a:defRPr sz="1200"/>
            </a:lvl1pPr>
          </a:lstStyle>
          <a:p>
            <a:fld id="{249CC8B5-931C-4640-8265-9B686197CC3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9CC8B5-931C-4640-8265-9B686197CC3A}"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9CC8B5-931C-4640-8265-9B686197CC3A}"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9CC8B5-931C-4640-8265-9B686197CC3A}"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9CC8B5-931C-4640-8265-9B686197CC3A}"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9CC8B5-931C-4640-8265-9B686197CC3A}"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9CC8B5-931C-4640-8265-9B686197CC3A}"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6369101"/>
            <a:ext cx="14630400" cy="94609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10" name="Rectangle 9"/>
          <p:cNvSpPr/>
          <p:nvPr/>
        </p:nvSpPr>
        <p:spPr>
          <a:xfrm>
            <a:off x="-14630" y="6456883"/>
            <a:ext cx="3599078" cy="76078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11" name="Rectangle 10"/>
          <p:cNvSpPr/>
          <p:nvPr/>
        </p:nvSpPr>
        <p:spPr>
          <a:xfrm>
            <a:off x="3774643" y="6447130"/>
            <a:ext cx="10855757" cy="76078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8" name="Title 7"/>
          <p:cNvSpPr>
            <a:spLocks noGrp="1"/>
          </p:cNvSpPr>
          <p:nvPr>
            <p:ph type="ctrTitle"/>
          </p:nvPr>
        </p:nvSpPr>
        <p:spPr>
          <a:xfrm>
            <a:off x="3779520" y="4307840"/>
            <a:ext cx="10363200" cy="195072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779520" y="6453373"/>
            <a:ext cx="10728960" cy="731520"/>
          </a:xfrm>
        </p:spPr>
        <p:txBody>
          <a:bodyPr anchor="ctr">
            <a:normAutofit/>
          </a:bodyPr>
          <a:lstStyle>
            <a:lvl1pPr marL="0" indent="0" algn="l">
              <a:buNone/>
              <a:defRPr sz="3600">
                <a:solidFill>
                  <a:srgbClr val="FFFFFF"/>
                </a:solidFill>
              </a:defRPr>
            </a:lvl1pPr>
            <a:lvl2pPr marL="627004" indent="0" algn="ctr">
              <a:buNone/>
            </a:lvl2pPr>
            <a:lvl3pPr marL="1254008" indent="0" algn="ctr">
              <a:buNone/>
            </a:lvl3pPr>
            <a:lvl4pPr marL="1881012" indent="0" algn="ctr">
              <a:buNone/>
            </a:lvl4pPr>
            <a:lvl5pPr marL="2508016" indent="0" algn="ctr">
              <a:buNone/>
            </a:lvl5pPr>
            <a:lvl6pPr marL="3135020" indent="0" algn="ctr">
              <a:buNone/>
            </a:lvl6pPr>
            <a:lvl7pPr marL="3762024" indent="0" algn="ctr">
              <a:buNone/>
            </a:lvl7pPr>
            <a:lvl8pPr marL="4389029" indent="0" algn="ctr">
              <a:buNone/>
            </a:lvl8pPr>
            <a:lvl9pPr marL="5016033"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21920" y="6473279"/>
            <a:ext cx="3291840" cy="731520"/>
          </a:xfrm>
        </p:spPr>
        <p:txBody>
          <a:bodyPr>
            <a:noAutofit/>
          </a:bodyPr>
          <a:lstStyle>
            <a:lvl1pPr algn="ctr">
              <a:defRPr sz="2700">
                <a:solidFill>
                  <a:srgbClr val="FFFFFF"/>
                </a:solidFill>
              </a:defRPr>
            </a:lvl1pPr>
          </a:lstStyle>
          <a:p>
            <a:fld id="{F8CFA630-13BB-46C4-BD44-B2C5F9B66074}" type="datetimeFigureOut">
              <a:rPr lang="en-US" smtClean="0"/>
              <a:pPr/>
              <a:t>1/17/2014</a:t>
            </a:fld>
            <a:endParaRPr lang="en-US" dirty="0">
              <a:solidFill>
                <a:srgbClr val="FFFFFF"/>
              </a:solidFill>
            </a:endParaRPr>
          </a:p>
        </p:txBody>
      </p:sp>
      <p:sp>
        <p:nvSpPr>
          <p:cNvPr id="17" name="Footer Placeholder 16"/>
          <p:cNvSpPr>
            <a:spLocks noGrp="1"/>
          </p:cNvSpPr>
          <p:nvPr>
            <p:ph type="ftr" sz="quarter" idx="11"/>
          </p:nvPr>
        </p:nvSpPr>
        <p:spPr>
          <a:xfrm>
            <a:off x="3336629" y="252308"/>
            <a:ext cx="9387840" cy="389467"/>
          </a:xfrm>
        </p:spPr>
        <p:txBody>
          <a:bodyPr/>
          <a:lstStyle>
            <a:lvl1pPr algn="r">
              <a:defRPr>
                <a:solidFill>
                  <a:schemeClr val="tx2"/>
                </a:solidFill>
              </a:defRPr>
            </a:lvl1pPr>
          </a:lstStyle>
          <a:p>
            <a:endParaRPr kumimoji="0" lang="en-US" dirty="0">
              <a:solidFill>
                <a:srgbClr val="FFFFFF"/>
              </a:solidFill>
            </a:endParaRPr>
          </a:p>
        </p:txBody>
      </p:sp>
      <p:sp>
        <p:nvSpPr>
          <p:cNvPr id="29" name="Slide Number Placeholder 28"/>
          <p:cNvSpPr>
            <a:spLocks noGrp="1"/>
          </p:cNvSpPr>
          <p:nvPr>
            <p:ph type="sldNum" sz="quarter" idx="12"/>
          </p:nvPr>
        </p:nvSpPr>
        <p:spPr>
          <a:xfrm>
            <a:off x="12801600" y="243840"/>
            <a:ext cx="1341120" cy="406400"/>
          </a:xfrm>
        </p:spPr>
        <p:txBody>
          <a:bodyPr/>
          <a:lstStyle>
            <a:lvl1pPr>
              <a:defRPr>
                <a:solidFill>
                  <a:schemeClr val="tx2"/>
                </a:solidFill>
              </a:defRPr>
            </a:lvl1pPr>
          </a:lstStyle>
          <a:p>
            <a:fld id="{BC5217A8-0E06-4059-AC45-433E2E67A85D}" type="slidenum">
              <a:rPr kumimoji="0" lang="en-US" smtClean="0"/>
              <a:pPr/>
              <a:t>‹#›</a:t>
            </a:fld>
            <a:endParaRPr kumimoji="0"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5120" y="650240"/>
            <a:ext cx="3291840" cy="588433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31520" y="650240"/>
            <a:ext cx="8900160" cy="588433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0485120" y="6664963"/>
            <a:ext cx="3535680" cy="389467"/>
          </a:xfrm>
        </p:spPr>
        <p:txBody>
          <a:bodyPr/>
          <a:lstStyle/>
          <a:p>
            <a:fld id="{F8CFA630-13BB-46C4-BD44-B2C5F9B66074}" type="datetimeFigureOut">
              <a:rPr lang="en-US" smtClean="0"/>
              <a:pPr/>
              <a:t>1/17/2014</a:t>
            </a:fld>
            <a:endParaRPr lang="en-US" dirty="0"/>
          </a:p>
        </p:txBody>
      </p:sp>
      <p:sp>
        <p:nvSpPr>
          <p:cNvPr id="5" name="Footer Placeholder 4"/>
          <p:cNvSpPr>
            <a:spLocks noGrp="1"/>
          </p:cNvSpPr>
          <p:nvPr>
            <p:ph type="ftr" sz="quarter" idx="11"/>
          </p:nvPr>
        </p:nvSpPr>
        <p:spPr>
          <a:xfrm>
            <a:off x="731522" y="6664755"/>
            <a:ext cx="8917573" cy="389467"/>
          </a:xfrm>
        </p:spPr>
        <p:txBody>
          <a:bodyPr/>
          <a:lstStyle/>
          <a:p>
            <a:endParaRPr kumimoji="0" lang="en-US" dirty="0"/>
          </a:p>
        </p:txBody>
      </p:sp>
      <p:sp>
        <p:nvSpPr>
          <p:cNvPr id="7" name="Rectangle 6"/>
          <p:cNvSpPr/>
          <p:nvPr/>
        </p:nvSpPr>
        <p:spPr bwMode="white">
          <a:xfrm>
            <a:off x="9754109" y="0"/>
            <a:ext cx="512064" cy="73152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25401" tIns="62700" rIns="125401" bIns="62700" rtlCol="0" anchor="ctr"/>
          <a:lstStyle/>
          <a:p>
            <a:pPr algn="ctr" eaLnBrk="1" latinLnBrk="0" hangingPunct="1"/>
            <a:endParaRPr kumimoji="0" lang="en-US"/>
          </a:p>
        </p:txBody>
      </p:sp>
      <p:sp>
        <p:nvSpPr>
          <p:cNvPr id="8" name="Rectangle 7"/>
          <p:cNvSpPr/>
          <p:nvPr/>
        </p:nvSpPr>
        <p:spPr>
          <a:xfrm>
            <a:off x="9827261" y="650240"/>
            <a:ext cx="365760" cy="666496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25401" tIns="62700" rIns="125401" bIns="62700" rtlCol="0" anchor="ctr"/>
          <a:lstStyle/>
          <a:p>
            <a:pPr algn="ctr" eaLnBrk="1" latinLnBrk="0" hangingPunct="1"/>
            <a:endParaRPr kumimoji="0" lang="en-US"/>
          </a:p>
        </p:txBody>
      </p:sp>
      <p:sp>
        <p:nvSpPr>
          <p:cNvPr id="9" name="Rectangle 8"/>
          <p:cNvSpPr/>
          <p:nvPr/>
        </p:nvSpPr>
        <p:spPr>
          <a:xfrm>
            <a:off x="9827261" y="0"/>
            <a:ext cx="365760" cy="56896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25401" tIns="62700" rIns="125401" bIns="62700"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9725661" y="88899"/>
            <a:ext cx="568960" cy="391162"/>
          </a:xfrm>
        </p:spPr>
        <p:txBody>
          <a:bodyPr/>
          <a:lstStyle/>
          <a:p>
            <a:fld id="{BC5217A8-0E06-4059-AC45-433E2E67A85D}" type="slidenum">
              <a:rPr kumimoji="0" lang="en-US" smtClean="0"/>
              <a:pPr/>
              <a:t>‹#›</a:t>
            </a:fld>
            <a:endParaRPr kumimoji="0" lang="en-US"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0237" y="243840"/>
            <a:ext cx="13045440" cy="105664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C5217A8-0E06-4059-AC45-433E2E67A85D}" type="slidenum">
              <a:rPr kumimoji="0" lang="en-US" smtClean="0"/>
              <a:pPr/>
              <a:t>‹#›</a:t>
            </a:fld>
            <a:endParaRPr kumimoji="0" lang="en-US"/>
          </a:p>
        </p:txBody>
      </p:sp>
      <p:sp>
        <p:nvSpPr>
          <p:cNvPr id="8" name="Content Placeholder 7"/>
          <p:cNvSpPr>
            <a:spLocks noGrp="1"/>
          </p:cNvSpPr>
          <p:nvPr>
            <p:ph sz="quarter" idx="1"/>
          </p:nvPr>
        </p:nvSpPr>
        <p:spPr>
          <a:xfrm>
            <a:off x="980237" y="1706880"/>
            <a:ext cx="13045440" cy="47955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94561" y="2926081"/>
            <a:ext cx="11396981" cy="1784773"/>
          </a:xfrm>
        </p:spPr>
        <p:txBody>
          <a:bodyPr anchor="t"/>
          <a:lstStyle>
            <a:lvl1pPr marL="0" indent="0">
              <a:buNone/>
              <a:defRPr sz="3800">
                <a:solidFill>
                  <a:schemeClr val="tx2"/>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625600"/>
            <a:ext cx="146304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8" name="Rectangle 7"/>
          <p:cNvSpPr/>
          <p:nvPr/>
        </p:nvSpPr>
        <p:spPr>
          <a:xfrm>
            <a:off x="0" y="1706880"/>
            <a:ext cx="2072640" cy="1056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9" name="Rectangle 8"/>
          <p:cNvSpPr/>
          <p:nvPr/>
        </p:nvSpPr>
        <p:spPr>
          <a:xfrm>
            <a:off x="2194560" y="1706880"/>
            <a:ext cx="12435840" cy="105664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2" name="Title 1"/>
          <p:cNvSpPr>
            <a:spLocks noGrp="1"/>
          </p:cNvSpPr>
          <p:nvPr>
            <p:ph type="title"/>
          </p:nvPr>
        </p:nvSpPr>
        <p:spPr>
          <a:xfrm>
            <a:off x="2194560" y="1706880"/>
            <a:ext cx="12192000" cy="1056640"/>
          </a:xfrm>
        </p:spPr>
        <p:txBody>
          <a:bodyPr/>
          <a:lstStyle>
            <a:lvl1pPr algn="l">
              <a:buNone/>
              <a:defRPr sz="60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8CFA630-13BB-46C4-BD44-B2C5F9B66074}" type="datetimeFigureOut">
              <a:rPr lang="en-US" smtClean="0"/>
              <a:pPr/>
              <a:t>1/17/2014</a:t>
            </a:fld>
            <a:endParaRPr lang="en-US">
              <a:solidFill>
                <a:schemeClr val="tx2"/>
              </a:solidFill>
            </a:endParaRPr>
          </a:p>
        </p:txBody>
      </p:sp>
      <p:sp>
        <p:nvSpPr>
          <p:cNvPr id="13" name="Slide Number Placeholder 12"/>
          <p:cNvSpPr>
            <a:spLocks noGrp="1"/>
          </p:cNvSpPr>
          <p:nvPr>
            <p:ph type="sldNum" sz="quarter" idx="11"/>
          </p:nvPr>
        </p:nvSpPr>
        <p:spPr>
          <a:xfrm>
            <a:off x="0" y="1869440"/>
            <a:ext cx="2072640" cy="748454"/>
          </a:xfrm>
        </p:spPr>
        <p:txBody>
          <a:bodyPr>
            <a:noAutofit/>
          </a:bodyPr>
          <a:lstStyle>
            <a:lvl1pPr>
              <a:defRPr sz="3300">
                <a:solidFill>
                  <a:srgbClr val="FFFFFF"/>
                </a:solidFill>
              </a:defRPr>
            </a:lvl1pPr>
          </a:lstStyle>
          <a:p>
            <a:fld id="{BC5217A8-0E06-4059-AC45-433E2E67A85D}" type="slidenum">
              <a:rPr kumimoji="0" lang="en-US" smtClean="0"/>
              <a:pPr/>
              <a:t>‹#›</a:t>
            </a:fld>
            <a:endParaRPr kumimoji="0" lang="en-US"/>
          </a:p>
        </p:txBody>
      </p:sp>
      <p:sp>
        <p:nvSpPr>
          <p:cNvPr id="14" name="Footer Placeholder 13"/>
          <p:cNvSpPr>
            <a:spLocks noGrp="1"/>
          </p:cNvSpPr>
          <p:nvPr>
            <p:ph type="ftr" sz="quarter" idx="12"/>
          </p:nvPr>
        </p:nvSpPr>
        <p:spPr/>
        <p:txBody>
          <a:bodyPr/>
          <a:lstStyle/>
          <a:p>
            <a:endParaRPr kumimoji="0" lang="en-US"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975360" y="1695538"/>
            <a:ext cx="621792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7751842" y="1695538"/>
            <a:ext cx="621792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8CFA630-13BB-46C4-BD44-B2C5F9B66074}" type="datetimeFigureOut">
              <a:rPr lang="en-US" smtClean="0"/>
              <a:pPr/>
              <a:t>1/17/2014</a:t>
            </a:fld>
            <a:endParaRPr lang="en-US"/>
          </a:p>
        </p:txBody>
      </p:sp>
      <p:sp>
        <p:nvSpPr>
          <p:cNvPr id="10" name="Slide Number Placeholder 9"/>
          <p:cNvSpPr>
            <a:spLocks noGrp="1"/>
          </p:cNvSpPr>
          <p:nvPr>
            <p:ph type="sldNum" sz="quarter" idx="16"/>
          </p:nvPr>
        </p:nvSpPr>
        <p:spPr/>
        <p:txBody>
          <a:bodyPr rtlCol="0"/>
          <a:lstStyle/>
          <a:p>
            <a:fld id="{BC5217A8-0E06-4059-AC45-433E2E67A85D}" type="slidenum">
              <a:rPr kumimoji="0" lang="en-US" smtClean="0"/>
              <a:pPr/>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291253"/>
            <a:ext cx="13045440" cy="927947"/>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975360" y="2600960"/>
            <a:ext cx="6217920" cy="3820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7680960" y="2600960"/>
            <a:ext cx="6217920" cy="3820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8CFA630-13BB-46C4-BD44-B2C5F9B66074}" type="datetimeFigureOut">
              <a:rPr lang="en-US" smtClean="0"/>
              <a:pPr/>
              <a:t>1/17/2014</a:t>
            </a:fld>
            <a:endParaRPr lang="en-US"/>
          </a:p>
        </p:txBody>
      </p:sp>
      <p:sp>
        <p:nvSpPr>
          <p:cNvPr id="12" name="Slide Number Placeholder 11"/>
          <p:cNvSpPr>
            <a:spLocks noGrp="1"/>
          </p:cNvSpPr>
          <p:nvPr>
            <p:ph type="sldNum" sz="quarter" idx="16"/>
          </p:nvPr>
        </p:nvSpPr>
        <p:spPr/>
        <p:txBody>
          <a:bodyPr rtlCol="0"/>
          <a:lstStyle/>
          <a:p>
            <a:fld id="{BC5217A8-0E06-4059-AC45-433E2E67A85D}" type="slidenum">
              <a:rPr kumimoji="0" lang="en-US" smtClean="0"/>
              <a:pPr/>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975360" y="1869440"/>
            <a:ext cx="6217920" cy="682752"/>
          </a:xfrm>
          <a:solidFill>
            <a:schemeClr val="accent2"/>
          </a:solidFill>
        </p:spPr>
        <p:txBody>
          <a:bodyPr rtlCol="0" anchor="ctr"/>
          <a:lstStyle>
            <a:lvl1pPr marL="0" indent="0">
              <a:buFontTx/>
              <a:buNone/>
              <a:defRPr sz="27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7680960" y="1869440"/>
            <a:ext cx="6217920" cy="682752"/>
          </a:xfrm>
          <a:solidFill>
            <a:schemeClr val="accent4"/>
          </a:solidFill>
        </p:spPr>
        <p:txBody>
          <a:bodyPr rtlCol="0" anchor="ctr"/>
          <a:lstStyle>
            <a:lvl1pPr marL="0" indent="0">
              <a:buFontTx/>
              <a:buNone/>
              <a:defRPr sz="27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CFA630-13BB-46C4-BD44-B2C5F9B66074}" type="datetimeFigureOut">
              <a:rPr lang="en-US" smtClean="0"/>
              <a:pPr/>
              <a:t>1/17/2014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C5217A8-0E06-4059-AC45-433E2E67A85D}"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FA630-13BB-46C4-BD44-B2C5F9B66074}" type="datetimeFigureOut">
              <a:rPr lang="en-US" smtClean="0"/>
              <a:pPr/>
              <a:t>1/17/2014</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a:xfrm>
            <a:off x="0" y="6664960"/>
            <a:ext cx="853440" cy="406400"/>
          </a:xfrm>
        </p:spPr>
        <p:txBody>
          <a:bodyPr/>
          <a:lstStyle>
            <a:lvl1pPr>
              <a:defRPr>
                <a:solidFill>
                  <a:schemeClr val="tx2"/>
                </a:solidFill>
              </a:defRPr>
            </a:lvl1pPr>
          </a:lstStyle>
          <a:p>
            <a:fld id="{BC5217A8-0E06-4059-AC45-433E2E67A85D}"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360" y="291253"/>
            <a:ext cx="12923520" cy="927947"/>
          </a:xfrm>
        </p:spPr>
        <p:txBody>
          <a:bodyPr anchor="ctr"/>
          <a:lstStyle>
            <a:lvl1pPr algn="l">
              <a:buNone/>
              <a:defRPr sz="60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CFA630-13BB-46C4-BD44-B2C5F9B66074}"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C5217A8-0E06-4059-AC45-433E2E67A85D}" type="slidenum">
              <a:rPr kumimoji="0" lang="en-US" smtClean="0"/>
              <a:pPr/>
              <a:t>‹#›</a:t>
            </a:fld>
            <a:endParaRPr kumimoji="0" lang="en-US"/>
          </a:p>
        </p:txBody>
      </p:sp>
      <p:sp>
        <p:nvSpPr>
          <p:cNvPr id="3" name="Text Placeholder 2"/>
          <p:cNvSpPr>
            <a:spLocks noGrp="1"/>
          </p:cNvSpPr>
          <p:nvPr>
            <p:ph type="body" idx="2"/>
          </p:nvPr>
        </p:nvSpPr>
        <p:spPr>
          <a:xfrm>
            <a:off x="975360" y="1869440"/>
            <a:ext cx="2560320" cy="463296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88101" tIns="250802" rIns="188101" bIns="125401"/>
          <a:lstStyle>
            <a:lvl1pPr marL="0" indent="0">
              <a:spcAft>
                <a:spcPts val="1371"/>
              </a:spcAft>
              <a:buNone/>
              <a:defRPr sz="2500"/>
            </a:lvl1pPr>
            <a:lvl2pPr>
              <a:buNone/>
              <a:defRPr sz="1600"/>
            </a:lvl2pPr>
            <a:lvl3pPr>
              <a:buNone/>
              <a:defRPr sz="1400"/>
            </a:lvl3pPr>
            <a:lvl4pPr>
              <a:buNone/>
              <a:defRPr sz="1200"/>
            </a:lvl4pPr>
            <a:lvl5pPr>
              <a:buNone/>
              <a:defRPr sz="12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779520" y="1869440"/>
            <a:ext cx="10241280" cy="471424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560320" y="5852160"/>
            <a:ext cx="11704320" cy="731520"/>
          </a:xfrm>
        </p:spPr>
        <p:txBody>
          <a:bodyPr/>
          <a:lstStyle>
            <a:lvl1pPr marL="0" indent="0">
              <a:buFontTx/>
              <a:buNone/>
              <a:defRPr sz="2300"/>
            </a:lvl1pPr>
            <a:lvl2pPr>
              <a:buFontTx/>
              <a:buNone/>
              <a:defRPr sz="1600"/>
            </a:lvl2pPr>
            <a:lvl3pPr>
              <a:buFontTx/>
              <a:buNone/>
              <a:defRPr sz="1400"/>
            </a:lvl3pPr>
            <a:lvl4pPr>
              <a:buFontTx/>
              <a:buNone/>
              <a:defRPr sz="1200"/>
            </a:lvl4pPr>
            <a:lvl5pPr>
              <a:buFontTx/>
              <a:buNone/>
              <a:defRPr sz="1200"/>
            </a:lvl5pPr>
          </a:lstStyle>
          <a:p>
            <a:pPr lvl="0" eaLnBrk="1" latinLnBrk="0" hangingPunct="1"/>
            <a:r>
              <a:rPr kumimoji="0" lang="en-US" smtClean="0"/>
              <a:t>Click to edit Master text styles</a:t>
            </a:r>
          </a:p>
        </p:txBody>
      </p:sp>
      <p:sp>
        <p:nvSpPr>
          <p:cNvPr id="8" name="Rectangle 7"/>
          <p:cNvSpPr/>
          <p:nvPr/>
        </p:nvSpPr>
        <p:spPr bwMode="white">
          <a:xfrm>
            <a:off x="-14630" y="4876800"/>
            <a:ext cx="14630400" cy="94609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9" name="Rectangle 8"/>
          <p:cNvSpPr/>
          <p:nvPr/>
        </p:nvSpPr>
        <p:spPr>
          <a:xfrm>
            <a:off x="-14630" y="4974336"/>
            <a:ext cx="2340864" cy="76078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10" name="Rectangle 9"/>
          <p:cNvSpPr/>
          <p:nvPr/>
        </p:nvSpPr>
        <p:spPr>
          <a:xfrm>
            <a:off x="2472538" y="4964582"/>
            <a:ext cx="12157862" cy="76078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2" name="Title 1"/>
          <p:cNvSpPr>
            <a:spLocks noGrp="1"/>
          </p:cNvSpPr>
          <p:nvPr>
            <p:ph type="title"/>
          </p:nvPr>
        </p:nvSpPr>
        <p:spPr>
          <a:xfrm>
            <a:off x="2560320" y="4958080"/>
            <a:ext cx="11704320" cy="731520"/>
          </a:xfrm>
        </p:spPr>
        <p:txBody>
          <a:bodyPr anchor="ctr"/>
          <a:lstStyle>
            <a:lvl1pPr algn="l">
              <a:buNone/>
              <a:defRPr sz="3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2316480" y="0"/>
            <a:ext cx="160934" cy="732495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12" name="Date Placeholder 11"/>
          <p:cNvSpPr>
            <a:spLocks noGrp="1"/>
          </p:cNvSpPr>
          <p:nvPr>
            <p:ph type="dt" sz="half" idx="10"/>
          </p:nvPr>
        </p:nvSpPr>
        <p:spPr>
          <a:xfrm>
            <a:off x="9997440" y="6664960"/>
            <a:ext cx="4267200" cy="389467"/>
          </a:xfrm>
        </p:spPr>
        <p:txBody>
          <a:bodyPr rtlCol="0"/>
          <a:lstStyle/>
          <a:p>
            <a:fld id="{F8CFA630-13BB-46C4-BD44-B2C5F9B66074}" type="datetimeFigureOut">
              <a:rPr lang="en-US" smtClean="0"/>
              <a:pPr/>
              <a:t>1/17/2014</a:t>
            </a:fld>
            <a:endParaRPr lang="en-US"/>
          </a:p>
        </p:txBody>
      </p:sp>
      <p:sp>
        <p:nvSpPr>
          <p:cNvPr id="13" name="Slide Number Placeholder 12"/>
          <p:cNvSpPr>
            <a:spLocks noGrp="1"/>
          </p:cNvSpPr>
          <p:nvPr>
            <p:ph type="sldNum" sz="quarter" idx="11"/>
          </p:nvPr>
        </p:nvSpPr>
        <p:spPr>
          <a:xfrm>
            <a:off x="0" y="4978399"/>
            <a:ext cx="2316480" cy="707817"/>
          </a:xfrm>
        </p:spPr>
        <p:txBody>
          <a:bodyPr rtlCol="0"/>
          <a:lstStyle>
            <a:lvl1pPr>
              <a:defRPr sz="3800"/>
            </a:lvl1pPr>
          </a:lstStyle>
          <a:p>
            <a:fld id="{BC5217A8-0E06-4059-AC45-433E2E67A85D}" type="slidenum">
              <a:rPr kumimoji="0" lang="en-US" smtClean="0"/>
              <a:pPr/>
              <a:t>‹#›</a:t>
            </a:fld>
            <a:endParaRPr kumimoji="0" lang="en-US"/>
          </a:p>
        </p:txBody>
      </p:sp>
      <p:sp>
        <p:nvSpPr>
          <p:cNvPr id="14" name="Footer Placeholder 13"/>
          <p:cNvSpPr>
            <a:spLocks noGrp="1"/>
          </p:cNvSpPr>
          <p:nvPr>
            <p:ph type="ftr" sz="quarter" idx="12"/>
          </p:nvPr>
        </p:nvSpPr>
        <p:spPr>
          <a:xfrm>
            <a:off x="2560320" y="6664753"/>
            <a:ext cx="7315200" cy="389467"/>
          </a:xfrm>
        </p:spPr>
        <p:txBody>
          <a:bodyPr rtlCol="0"/>
          <a:lstStyle/>
          <a:p>
            <a:endParaRPr kumimoji="0" lang="en-US"/>
          </a:p>
        </p:txBody>
      </p:sp>
      <p:sp>
        <p:nvSpPr>
          <p:cNvPr id="3" name="Picture Placeholder 2"/>
          <p:cNvSpPr>
            <a:spLocks noGrp="1"/>
          </p:cNvSpPr>
          <p:nvPr>
            <p:ph type="pic" idx="1"/>
          </p:nvPr>
        </p:nvSpPr>
        <p:spPr>
          <a:xfrm>
            <a:off x="2496922" y="0"/>
            <a:ext cx="12133478" cy="4873549"/>
          </a:xfrm>
          <a:solidFill>
            <a:schemeClr val="accent1">
              <a:tint val="40000"/>
            </a:schemeClr>
          </a:solidFill>
          <a:ln>
            <a:noFill/>
          </a:ln>
        </p:spPr>
        <p:txBody>
          <a:bodyPr/>
          <a:lstStyle>
            <a:lvl1pPr marL="0" indent="0">
              <a:buNone/>
              <a:defRPr sz="44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75360" y="243840"/>
            <a:ext cx="13045440" cy="1056640"/>
          </a:xfrm>
          <a:prstGeom prst="rect">
            <a:avLst/>
          </a:prstGeom>
        </p:spPr>
        <p:txBody>
          <a:bodyPr vert="horz" lIns="125401" tIns="62700" rIns="125401" bIns="62700"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80237" y="1706880"/>
            <a:ext cx="13045440" cy="4828032"/>
          </a:xfrm>
          <a:prstGeom prst="rect">
            <a:avLst/>
          </a:prstGeom>
        </p:spPr>
        <p:txBody>
          <a:bodyPr vert="horz" lIns="125401" tIns="62700" rIns="125401" bIns="6270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9753600" y="6664960"/>
            <a:ext cx="4267200" cy="389467"/>
          </a:xfrm>
          <a:prstGeom prst="rect">
            <a:avLst/>
          </a:prstGeom>
        </p:spPr>
        <p:txBody>
          <a:bodyPr vert="horz" lIns="125401" tIns="62700" rIns="125401" bIns="62700" anchor="ctr" anchorCtr="0"/>
          <a:lstStyle>
            <a:lvl1pPr algn="l" eaLnBrk="1" latinLnBrk="0" hangingPunct="1">
              <a:defRPr kumimoji="0" sz="1900">
                <a:solidFill>
                  <a:schemeClr val="tx2"/>
                </a:solidFill>
              </a:defRPr>
            </a:lvl1pPr>
          </a:lstStyle>
          <a:p>
            <a:fld id="{F8CFA630-13BB-46C4-BD44-B2C5F9B66074}" type="datetimeFigureOut">
              <a:rPr lang="en-US" smtClean="0"/>
              <a:pPr/>
              <a:t>1/17/2014</a:t>
            </a:fld>
            <a:endParaRPr lang="en-US" sz="1400" dirty="0">
              <a:solidFill>
                <a:schemeClr val="tx2"/>
              </a:solidFill>
            </a:endParaRPr>
          </a:p>
        </p:txBody>
      </p:sp>
      <p:sp>
        <p:nvSpPr>
          <p:cNvPr id="3" name="Footer Placeholder 2"/>
          <p:cNvSpPr>
            <a:spLocks noGrp="1"/>
          </p:cNvSpPr>
          <p:nvPr>
            <p:ph type="ftr" sz="quarter" idx="3"/>
          </p:nvPr>
        </p:nvSpPr>
        <p:spPr>
          <a:xfrm>
            <a:off x="975361" y="6664753"/>
            <a:ext cx="8673733" cy="389467"/>
          </a:xfrm>
          <a:prstGeom prst="rect">
            <a:avLst/>
          </a:prstGeom>
        </p:spPr>
        <p:txBody>
          <a:bodyPr vert="horz" lIns="125401" tIns="62700" rIns="125401" bIns="62700" anchor="ctr"/>
          <a:lstStyle>
            <a:lvl1pPr algn="r" eaLnBrk="1" latinLnBrk="0" hangingPunct="1">
              <a:defRPr kumimoji="0" sz="19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316736"/>
            <a:ext cx="14630400" cy="34137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8" name="Rectangle 7"/>
          <p:cNvSpPr/>
          <p:nvPr/>
        </p:nvSpPr>
        <p:spPr>
          <a:xfrm>
            <a:off x="0" y="1365504"/>
            <a:ext cx="853440" cy="2438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9" name="Rectangle 8"/>
          <p:cNvSpPr/>
          <p:nvPr/>
        </p:nvSpPr>
        <p:spPr>
          <a:xfrm>
            <a:off x="944880" y="1365504"/>
            <a:ext cx="13685520" cy="24384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357037"/>
            <a:ext cx="853440" cy="260774"/>
          </a:xfrm>
          <a:prstGeom prst="rect">
            <a:avLst/>
          </a:prstGeom>
        </p:spPr>
        <p:txBody>
          <a:bodyPr vert="horz" lIns="125401" tIns="62700" rIns="125401" bIns="62700" anchor="ctr" anchorCtr="0">
            <a:normAutofit/>
          </a:bodyPr>
          <a:lstStyle>
            <a:lvl1pPr algn="ctr" eaLnBrk="1" latinLnBrk="0" hangingPunct="1">
              <a:defRPr kumimoji="0" sz="1900" b="1">
                <a:solidFill>
                  <a:srgbClr val="FFFFFF"/>
                </a:solidFill>
              </a:defRPr>
            </a:lvl1pPr>
          </a:lstStyle>
          <a:p>
            <a:pPr algn="r" eaLnBrk="1" latinLnBrk="0" hangingPunct="1"/>
            <a:fld id="{BC5217A8-0E06-4059-AC45-433E2E67A85D}" type="slidenum">
              <a:rPr kumimoji="0" lang="en-US" smtClean="0"/>
              <a:pPr algn="r" eaLnBrk="1" latinLnBrk="0" hangingPunct="1"/>
              <a:t>‹#›</a:t>
            </a:fld>
            <a:endParaRPr kumimoji="0" lang="en-US" sz="15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6000" kern="1200">
          <a:solidFill>
            <a:schemeClr val="tx2"/>
          </a:solidFill>
          <a:latin typeface="+mj-lt"/>
          <a:ea typeface="+mj-ea"/>
          <a:cs typeface="+mj-cs"/>
        </a:defRPr>
      </a:lvl1pPr>
    </p:titleStyle>
    <p:bodyStyle>
      <a:lvl1pPr marL="438903" indent="-438903" algn="l" rtl="0" eaLnBrk="1" latinLnBrk="0" hangingPunct="1">
        <a:spcBef>
          <a:spcPts val="960"/>
        </a:spcBef>
        <a:buClr>
          <a:schemeClr val="accent2"/>
        </a:buClr>
        <a:buSzPct val="60000"/>
        <a:buFont typeface="Wingdings"/>
        <a:buChar char=""/>
        <a:defRPr kumimoji="0" sz="4000" kern="1200">
          <a:solidFill>
            <a:schemeClr val="tx1"/>
          </a:solidFill>
          <a:latin typeface="+mn-lt"/>
          <a:ea typeface="+mn-ea"/>
          <a:cs typeface="+mn-cs"/>
        </a:defRPr>
      </a:lvl1pPr>
      <a:lvl2pPr marL="877806" indent="-376202" algn="l" rtl="0" eaLnBrk="1" latinLnBrk="0" hangingPunct="1">
        <a:spcBef>
          <a:spcPts val="754"/>
        </a:spcBef>
        <a:buClr>
          <a:schemeClr val="accent1"/>
        </a:buClr>
        <a:buSzPct val="70000"/>
        <a:buFont typeface="Wingdings 2"/>
        <a:buChar char=""/>
        <a:defRPr kumimoji="0" sz="3600" kern="1200">
          <a:solidFill>
            <a:schemeClr val="tx1"/>
          </a:solidFill>
          <a:latin typeface="+mn-lt"/>
          <a:ea typeface="+mn-ea"/>
          <a:cs typeface="+mn-cs"/>
        </a:defRPr>
      </a:lvl2pPr>
      <a:lvl3pPr marL="1254008" indent="-313502" algn="l" rtl="0" eaLnBrk="1" latinLnBrk="0" hangingPunct="1">
        <a:spcBef>
          <a:spcPts val="686"/>
        </a:spcBef>
        <a:buClr>
          <a:schemeClr val="accent2"/>
        </a:buClr>
        <a:buSzPct val="75000"/>
        <a:buFont typeface="Wingdings"/>
        <a:buChar char=""/>
        <a:defRPr kumimoji="0" sz="3200" kern="1200">
          <a:solidFill>
            <a:schemeClr val="tx1"/>
          </a:solidFill>
          <a:latin typeface="+mn-lt"/>
          <a:ea typeface="+mn-ea"/>
          <a:cs typeface="+mn-cs"/>
        </a:defRPr>
      </a:lvl3pPr>
      <a:lvl4pPr marL="1881012" indent="-313502" algn="l" rtl="0" eaLnBrk="1" latinLnBrk="0" hangingPunct="1">
        <a:spcBef>
          <a:spcPts val="549"/>
        </a:spcBef>
        <a:buClr>
          <a:schemeClr val="accent3"/>
        </a:buClr>
        <a:buSzPct val="75000"/>
        <a:buFont typeface="Wingdings"/>
        <a:buChar char=""/>
        <a:defRPr kumimoji="0" sz="2700" kern="1200">
          <a:solidFill>
            <a:schemeClr val="tx1"/>
          </a:solidFill>
          <a:latin typeface="+mn-lt"/>
          <a:ea typeface="+mn-ea"/>
          <a:cs typeface="+mn-cs"/>
        </a:defRPr>
      </a:lvl4pPr>
      <a:lvl5pPr marL="2508016" indent="-313502" algn="l" rtl="0" eaLnBrk="1" latinLnBrk="0" hangingPunct="1">
        <a:spcBef>
          <a:spcPts val="549"/>
        </a:spcBef>
        <a:buClr>
          <a:schemeClr val="accent4"/>
        </a:buClr>
        <a:buSzPct val="65000"/>
        <a:buFont typeface="Wingdings"/>
        <a:buChar char=""/>
        <a:defRPr kumimoji="0" sz="2700" kern="1200">
          <a:solidFill>
            <a:schemeClr val="tx1"/>
          </a:solidFill>
          <a:latin typeface="+mn-lt"/>
          <a:ea typeface="+mn-ea"/>
          <a:cs typeface="+mn-cs"/>
        </a:defRPr>
      </a:lvl5pPr>
      <a:lvl6pPr marL="2884219" indent="-313502" algn="l" rtl="0" eaLnBrk="1" latinLnBrk="0" hangingPunct="1">
        <a:spcBef>
          <a:spcPct val="20000"/>
        </a:spcBef>
        <a:buClr>
          <a:schemeClr val="accent1"/>
        </a:buClr>
        <a:buFont typeface="Wingdings"/>
        <a:buChar char="§"/>
        <a:defRPr kumimoji="0" sz="2500" kern="1200" baseline="0">
          <a:solidFill>
            <a:schemeClr val="tx1"/>
          </a:solidFill>
          <a:latin typeface="+mn-lt"/>
          <a:ea typeface="+mn-ea"/>
          <a:cs typeface="+mn-cs"/>
        </a:defRPr>
      </a:lvl6pPr>
      <a:lvl7pPr marL="3260421" indent="-313502" algn="l" rtl="0" eaLnBrk="1" latinLnBrk="0" hangingPunct="1">
        <a:spcBef>
          <a:spcPct val="20000"/>
        </a:spcBef>
        <a:buClr>
          <a:schemeClr val="accent2"/>
        </a:buClr>
        <a:buFont typeface="Wingdings"/>
        <a:buChar char="§"/>
        <a:defRPr kumimoji="0" sz="2500" kern="1200" baseline="0">
          <a:solidFill>
            <a:schemeClr val="tx1"/>
          </a:solidFill>
          <a:latin typeface="+mn-lt"/>
          <a:ea typeface="+mn-ea"/>
          <a:cs typeface="+mn-cs"/>
        </a:defRPr>
      </a:lvl7pPr>
      <a:lvl8pPr marL="3636624" indent="-313502" algn="l" rtl="0" eaLnBrk="1" latinLnBrk="0" hangingPunct="1">
        <a:spcBef>
          <a:spcPct val="20000"/>
        </a:spcBef>
        <a:buClr>
          <a:schemeClr val="accent3"/>
        </a:buClr>
        <a:buFont typeface="Wingdings"/>
        <a:buChar char="§"/>
        <a:defRPr kumimoji="0" sz="2500" kern="1200" baseline="0">
          <a:solidFill>
            <a:schemeClr val="tx1"/>
          </a:solidFill>
          <a:latin typeface="+mn-lt"/>
          <a:ea typeface="+mn-ea"/>
          <a:cs typeface="+mn-cs"/>
        </a:defRPr>
      </a:lvl8pPr>
      <a:lvl9pPr marL="4012826" indent="-313502" algn="l" rtl="0" eaLnBrk="1" latinLnBrk="0" hangingPunct="1">
        <a:spcBef>
          <a:spcPct val="20000"/>
        </a:spcBef>
        <a:buClr>
          <a:schemeClr val="accent4"/>
        </a:buClr>
        <a:buFont typeface="Wingdings"/>
        <a:buChar char="§"/>
        <a:defRPr kumimoji="0" sz="2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27004" algn="l" rtl="0" eaLnBrk="1" latinLnBrk="0" hangingPunct="1">
        <a:defRPr kumimoji="0" kern="1200">
          <a:solidFill>
            <a:schemeClr val="tx1"/>
          </a:solidFill>
          <a:latin typeface="+mn-lt"/>
          <a:ea typeface="+mn-ea"/>
          <a:cs typeface="+mn-cs"/>
        </a:defRPr>
      </a:lvl2pPr>
      <a:lvl3pPr marL="1254008" algn="l" rtl="0" eaLnBrk="1" latinLnBrk="0" hangingPunct="1">
        <a:defRPr kumimoji="0" kern="1200">
          <a:solidFill>
            <a:schemeClr val="tx1"/>
          </a:solidFill>
          <a:latin typeface="+mn-lt"/>
          <a:ea typeface="+mn-ea"/>
          <a:cs typeface="+mn-cs"/>
        </a:defRPr>
      </a:lvl3pPr>
      <a:lvl4pPr marL="1881012" algn="l" rtl="0" eaLnBrk="1" latinLnBrk="0" hangingPunct="1">
        <a:defRPr kumimoji="0" kern="1200">
          <a:solidFill>
            <a:schemeClr val="tx1"/>
          </a:solidFill>
          <a:latin typeface="+mn-lt"/>
          <a:ea typeface="+mn-ea"/>
          <a:cs typeface="+mn-cs"/>
        </a:defRPr>
      </a:lvl4pPr>
      <a:lvl5pPr marL="2508016" algn="l" rtl="0" eaLnBrk="1" latinLnBrk="0" hangingPunct="1">
        <a:defRPr kumimoji="0" kern="1200">
          <a:solidFill>
            <a:schemeClr val="tx1"/>
          </a:solidFill>
          <a:latin typeface="+mn-lt"/>
          <a:ea typeface="+mn-ea"/>
          <a:cs typeface="+mn-cs"/>
        </a:defRPr>
      </a:lvl5pPr>
      <a:lvl6pPr marL="3135020" algn="l" rtl="0" eaLnBrk="1" latinLnBrk="0" hangingPunct="1">
        <a:defRPr kumimoji="0" kern="1200">
          <a:solidFill>
            <a:schemeClr val="tx1"/>
          </a:solidFill>
          <a:latin typeface="+mn-lt"/>
          <a:ea typeface="+mn-ea"/>
          <a:cs typeface="+mn-cs"/>
        </a:defRPr>
      </a:lvl6pPr>
      <a:lvl7pPr marL="3762024" algn="l" rtl="0" eaLnBrk="1" latinLnBrk="0" hangingPunct="1">
        <a:defRPr kumimoji="0" kern="1200">
          <a:solidFill>
            <a:schemeClr val="tx1"/>
          </a:solidFill>
          <a:latin typeface="+mn-lt"/>
          <a:ea typeface="+mn-ea"/>
          <a:cs typeface="+mn-cs"/>
        </a:defRPr>
      </a:lvl7pPr>
      <a:lvl8pPr marL="4389029" algn="l" rtl="0" eaLnBrk="1" latinLnBrk="0" hangingPunct="1">
        <a:defRPr kumimoji="0" kern="1200">
          <a:solidFill>
            <a:schemeClr val="tx1"/>
          </a:solidFill>
          <a:latin typeface="+mn-lt"/>
          <a:ea typeface="+mn-ea"/>
          <a:cs typeface="+mn-cs"/>
        </a:defRPr>
      </a:lvl8pPr>
      <a:lvl9pPr marL="501603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gif"/><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hyperlink" Target="http://www.gvrindia.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6"/>
          <p:cNvGrpSpPr/>
          <p:nvPr/>
        </p:nvGrpSpPr>
        <p:grpSpPr>
          <a:xfrm>
            <a:off x="-304800" y="0"/>
            <a:ext cx="15240000" cy="7315200"/>
            <a:chOff x="0" y="0"/>
            <a:chExt cx="14821177" cy="7315201"/>
          </a:xfrm>
        </p:grpSpPr>
        <p:pic>
          <p:nvPicPr>
            <p:cNvPr id="27652" name="Picture 4" descr="http://georgiarambler.files.wordpress.com/2013/04/multicolor-wood-textures-rainbows-planks-wood-panels-colors-hd-wallpapers.jpg"/>
            <p:cNvPicPr>
              <a:picLocks noChangeAspect="1" noChangeArrowheads="1"/>
            </p:cNvPicPr>
            <p:nvPr/>
          </p:nvPicPr>
          <p:blipFill>
            <a:blip r:embed="rId2"/>
            <a:srcRect/>
            <a:stretch>
              <a:fillRect/>
            </a:stretch>
          </p:blipFill>
          <p:spPr bwMode="auto">
            <a:xfrm>
              <a:off x="152400" y="0"/>
              <a:ext cx="14630400" cy="7315200"/>
            </a:xfrm>
            <a:prstGeom prst="rect">
              <a:avLst/>
            </a:prstGeom>
            <a:ln>
              <a:noFill/>
            </a:ln>
            <a:effectLst>
              <a:softEdge rad="112500"/>
            </a:effectLst>
          </p:spPr>
        </p:pic>
        <p:sp>
          <p:nvSpPr>
            <p:cNvPr id="36" name="object 36"/>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1EDFC"/>
            </a:solidFill>
          </p:spPr>
          <p:txBody>
            <a:bodyPr wrap="square" lIns="0" tIns="0" rIns="0" bIns="0" rtlCol="0">
              <a:noAutofit/>
            </a:bodyPr>
            <a:lstStyle/>
            <a:p>
              <a:endParaRPr/>
            </a:p>
          </p:txBody>
        </p:sp>
        <p:sp>
          <p:nvSpPr>
            <p:cNvPr id="37" name="object 37"/>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38" name="object 38"/>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39" name="object 39"/>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40" name="object 40"/>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41" name="object 41"/>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42" name="object 42"/>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43" name="object 43"/>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44" name="object 44"/>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3" name="object 23"/>
            <p:cNvSpPr/>
            <p:nvPr/>
          </p:nvSpPr>
          <p:spPr>
            <a:xfrm>
              <a:off x="2369" y="6940852"/>
              <a:ext cx="24803" cy="7188"/>
            </a:xfrm>
            <a:custGeom>
              <a:avLst/>
              <a:gdLst/>
              <a:ahLst/>
              <a:cxnLst/>
              <a:rect l="l" t="t" r="r" b="b"/>
              <a:pathLst>
                <a:path w="24803" h="7188">
                  <a:moveTo>
                    <a:pt x="24803" y="7188"/>
                  </a:moveTo>
                  <a:lnTo>
                    <a:pt x="24233" y="6915"/>
                  </a:lnTo>
                  <a:lnTo>
                    <a:pt x="9906" y="1512"/>
                  </a:lnTo>
                  <a:lnTo>
                    <a:pt x="0" y="0"/>
                  </a:lnTo>
                  <a:lnTo>
                    <a:pt x="5989" y="2510"/>
                  </a:lnTo>
                  <a:lnTo>
                    <a:pt x="12804" y="5363"/>
                  </a:lnTo>
                  <a:lnTo>
                    <a:pt x="16371" y="6839"/>
                  </a:lnTo>
                  <a:lnTo>
                    <a:pt x="16732" y="6845"/>
                  </a:lnTo>
                  <a:lnTo>
                    <a:pt x="12756" y="3568"/>
                  </a:lnTo>
                  <a:lnTo>
                    <a:pt x="17063" y="4728"/>
                  </a:lnTo>
                  <a:lnTo>
                    <a:pt x="24803" y="7188"/>
                  </a:lnTo>
                  <a:close/>
                </a:path>
              </a:pathLst>
            </a:custGeom>
            <a:solidFill>
              <a:srgbClr val="D1EDFC"/>
            </a:solidFill>
          </p:spPr>
          <p:txBody>
            <a:bodyPr wrap="square" lIns="0" tIns="0" rIns="0" bIns="0" rtlCol="0">
              <a:noAutofit/>
            </a:bodyPr>
            <a:lstStyle/>
            <a:p>
              <a:endParaRPr/>
            </a:p>
          </p:txBody>
        </p:sp>
        <p:sp>
          <p:nvSpPr>
            <p:cNvPr id="24" name="object 24"/>
            <p:cNvSpPr/>
            <p:nvPr/>
          </p:nvSpPr>
          <p:spPr>
            <a:xfrm>
              <a:off x="0" y="2971800"/>
              <a:ext cx="9423565" cy="4143933"/>
            </a:xfrm>
            <a:custGeom>
              <a:avLst/>
              <a:gdLst/>
              <a:ahLst/>
              <a:cxnLst/>
              <a:rect l="l" t="t" r="r" b="b"/>
              <a:pathLst>
                <a:path w="9423565" h="4143933">
                  <a:moveTo>
                    <a:pt x="116312" y="3960885"/>
                  </a:moveTo>
                  <a:lnTo>
                    <a:pt x="102487" y="3958216"/>
                  </a:lnTo>
                  <a:lnTo>
                    <a:pt x="86972" y="3954349"/>
                  </a:lnTo>
                  <a:lnTo>
                    <a:pt x="72959" y="3950064"/>
                  </a:lnTo>
                  <a:lnTo>
                    <a:pt x="63639" y="3946143"/>
                  </a:lnTo>
                  <a:lnTo>
                    <a:pt x="62022" y="3943868"/>
                  </a:lnTo>
                  <a:lnTo>
                    <a:pt x="66387" y="3943683"/>
                  </a:lnTo>
                  <a:lnTo>
                    <a:pt x="72883" y="3944222"/>
                  </a:lnTo>
                  <a:lnTo>
                    <a:pt x="78500" y="3944626"/>
                  </a:lnTo>
                  <a:lnTo>
                    <a:pt x="80232" y="3944037"/>
                  </a:lnTo>
                  <a:lnTo>
                    <a:pt x="75069" y="3941597"/>
                  </a:lnTo>
                  <a:lnTo>
                    <a:pt x="0" y="3928478"/>
                  </a:lnTo>
                  <a:lnTo>
                    <a:pt x="12137" y="3930915"/>
                  </a:lnTo>
                  <a:lnTo>
                    <a:pt x="24811" y="3934900"/>
                  </a:lnTo>
                  <a:lnTo>
                    <a:pt x="33109" y="3938789"/>
                  </a:lnTo>
                  <a:lnTo>
                    <a:pt x="32854" y="3941025"/>
                  </a:lnTo>
                  <a:lnTo>
                    <a:pt x="61518" y="3947083"/>
                  </a:lnTo>
                  <a:lnTo>
                    <a:pt x="59156" y="3949941"/>
                  </a:lnTo>
                  <a:lnTo>
                    <a:pt x="66352" y="3951785"/>
                  </a:lnTo>
                  <a:lnTo>
                    <a:pt x="79136" y="3955187"/>
                  </a:lnTo>
                  <a:lnTo>
                    <a:pt x="91346" y="3958557"/>
                  </a:lnTo>
                  <a:lnTo>
                    <a:pt x="103152" y="3961883"/>
                  </a:lnTo>
                  <a:lnTo>
                    <a:pt x="114725" y="3965155"/>
                  </a:lnTo>
                  <a:lnTo>
                    <a:pt x="126236" y="3968361"/>
                  </a:lnTo>
                  <a:lnTo>
                    <a:pt x="137858" y="3971489"/>
                  </a:lnTo>
                  <a:lnTo>
                    <a:pt x="149760" y="3974528"/>
                  </a:lnTo>
                  <a:lnTo>
                    <a:pt x="162114" y="3977467"/>
                  </a:lnTo>
                  <a:lnTo>
                    <a:pt x="175090" y="3980295"/>
                  </a:lnTo>
                  <a:lnTo>
                    <a:pt x="188861" y="3982999"/>
                  </a:lnTo>
                  <a:lnTo>
                    <a:pt x="171145" y="3975163"/>
                  </a:lnTo>
                  <a:lnTo>
                    <a:pt x="172351" y="3968762"/>
                  </a:lnTo>
                  <a:lnTo>
                    <a:pt x="173627" y="3968534"/>
                  </a:lnTo>
                  <a:lnTo>
                    <a:pt x="181785" y="3977501"/>
                  </a:lnTo>
                  <a:lnTo>
                    <a:pt x="194567" y="3979936"/>
                  </a:lnTo>
                  <a:lnTo>
                    <a:pt x="207323" y="3982197"/>
                  </a:lnTo>
                  <a:lnTo>
                    <a:pt x="219944" y="3984513"/>
                  </a:lnTo>
                  <a:lnTo>
                    <a:pt x="232319" y="3987112"/>
                  </a:lnTo>
                  <a:lnTo>
                    <a:pt x="244338" y="3990223"/>
                  </a:lnTo>
                  <a:lnTo>
                    <a:pt x="255892" y="3994073"/>
                  </a:lnTo>
                  <a:lnTo>
                    <a:pt x="242531" y="3992422"/>
                  </a:lnTo>
                  <a:lnTo>
                    <a:pt x="251510" y="3996169"/>
                  </a:lnTo>
                  <a:lnTo>
                    <a:pt x="251434" y="3998099"/>
                  </a:lnTo>
                  <a:lnTo>
                    <a:pt x="258241" y="3998950"/>
                  </a:lnTo>
                  <a:lnTo>
                    <a:pt x="265976" y="3999268"/>
                  </a:lnTo>
                  <a:lnTo>
                    <a:pt x="273926" y="4001566"/>
                  </a:lnTo>
                  <a:lnTo>
                    <a:pt x="259359" y="4004335"/>
                  </a:lnTo>
                  <a:lnTo>
                    <a:pt x="263462" y="4003671"/>
                  </a:lnTo>
                  <a:lnTo>
                    <a:pt x="273991" y="4004119"/>
                  </a:lnTo>
                  <a:lnTo>
                    <a:pt x="287602" y="4006119"/>
                  </a:lnTo>
                  <a:lnTo>
                    <a:pt x="302882" y="4009104"/>
                  </a:lnTo>
                  <a:lnTo>
                    <a:pt x="318415" y="4012510"/>
                  </a:lnTo>
                  <a:lnTo>
                    <a:pt x="332787" y="4015770"/>
                  </a:lnTo>
                  <a:lnTo>
                    <a:pt x="344582" y="4018317"/>
                  </a:lnTo>
                  <a:lnTo>
                    <a:pt x="352386" y="4019588"/>
                  </a:lnTo>
                  <a:lnTo>
                    <a:pt x="347979" y="4019804"/>
                  </a:lnTo>
                  <a:lnTo>
                    <a:pt x="357864" y="4022253"/>
                  </a:lnTo>
                  <a:lnTo>
                    <a:pt x="363796" y="4023541"/>
                  </a:lnTo>
                  <a:lnTo>
                    <a:pt x="364275" y="4022307"/>
                  </a:lnTo>
                  <a:lnTo>
                    <a:pt x="360805" y="4019560"/>
                  </a:lnTo>
                  <a:lnTo>
                    <a:pt x="363665" y="4019671"/>
                  </a:lnTo>
                  <a:lnTo>
                    <a:pt x="370281" y="4020781"/>
                  </a:lnTo>
                  <a:lnTo>
                    <a:pt x="372599" y="4021343"/>
                  </a:lnTo>
                  <a:lnTo>
                    <a:pt x="381676" y="4024259"/>
                  </a:lnTo>
                  <a:lnTo>
                    <a:pt x="385563" y="4026784"/>
                  </a:lnTo>
                  <a:lnTo>
                    <a:pt x="387761" y="4029266"/>
                  </a:lnTo>
                  <a:lnTo>
                    <a:pt x="391766" y="4032055"/>
                  </a:lnTo>
                  <a:lnTo>
                    <a:pt x="401078" y="4035501"/>
                  </a:lnTo>
                  <a:lnTo>
                    <a:pt x="406584" y="4036504"/>
                  </a:lnTo>
                  <a:lnTo>
                    <a:pt x="417380" y="4038345"/>
                  </a:lnTo>
                  <a:lnTo>
                    <a:pt x="429014" y="4040202"/>
                  </a:lnTo>
                  <a:lnTo>
                    <a:pt x="441340" y="4042083"/>
                  </a:lnTo>
                  <a:lnTo>
                    <a:pt x="454213" y="4043996"/>
                  </a:lnTo>
                  <a:lnTo>
                    <a:pt x="467488" y="4045949"/>
                  </a:lnTo>
                  <a:lnTo>
                    <a:pt x="481021" y="4047948"/>
                  </a:lnTo>
                  <a:lnTo>
                    <a:pt x="494666" y="4050001"/>
                  </a:lnTo>
                  <a:lnTo>
                    <a:pt x="508279" y="4052116"/>
                  </a:lnTo>
                  <a:lnTo>
                    <a:pt x="521713" y="4054301"/>
                  </a:lnTo>
                  <a:lnTo>
                    <a:pt x="534825" y="4056563"/>
                  </a:lnTo>
                  <a:lnTo>
                    <a:pt x="547470" y="4058909"/>
                  </a:lnTo>
                  <a:lnTo>
                    <a:pt x="559501" y="4061347"/>
                  </a:lnTo>
                  <a:lnTo>
                    <a:pt x="570776" y="4063885"/>
                  </a:lnTo>
                  <a:lnTo>
                    <a:pt x="576593" y="4064608"/>
                  </a:lnTo>
                  <a:lnTo>
                    <a:pt x="589409" y="4066124"/>
                  </a:lnTo>
                  <a:lnTo>
                    <a:pt x="602390" y="4067560"/>
                  </a:lnTo>
                  <a:lnTo>
                    <a:pt x="615448" y="4068907"/>
                  </a:lnTo>
                  <a:lnTo>
                    <a:pt x="628493" y="4070157"/>
                  </a:lnTo>
                  <a:lnTo>
                    <a:pt x="641438" y="4071302"/>
                  </a:lnTo>
                  <a:lnTo>
                    <a:pt x="654193" y="4072333"/>
                  </a:lnTo>
                  <a:lnTo>
                    <a:pt x="666670" y="4073243"/>
                  </a:lnTo>
                  <a:lnTo>
                    <a:pt x="678780" y="4074024"/>
                  </a:lnTo>
                  <a:lnTo>
                    <a:pt x="690435" y="4074667"/>
                  </a:lnTo>
                  <a:lnTo>
                    <a:pt x="697254" y="4075631"/>
                  </a:lnTo>
                  <a:lnTo>
                    <a:pt x="703714" y="4076919"/>
                  </a:lnTo>
                  <a:lnTo>
                    <a:pt x="706544" y="4078008"/>
                  </a:lnTo>
                  <a:lnTo>
                    <a:pt x="708921" y="4081076"/>
                  </a:lnTo>
                  <a:lnTo>
                    <a:pt x="714121" y="4081695"/>
                  </a:lnTo>
                  <a:lnTo>
                    <a:pt x="723900" y="4082326"/>
                  </a:lnTo>
                  <a:lnTo>
                    <a:pt x="723550" y="4085841"/>
                  </a:lnTo>
                  <a:lnTo>
                    <a:pt x="726279" y="4087994"/>
                  </a:lnTo>
                  <a:lnTo>
                    <a:pt x="727531" y="4089457"/>
                  </a:lnTo>
                  <a:lnTo>
                    <a:pt x="727349" y="4088888"/>
                  </a:lnTo>
                  <a:lnTo>
                    <a:pt x="730450" y="4088704"/>
                  </a:lnTo>
                  <a:lnTo>
                    <a:pt x="736055" y="4089026"/>
                  </a:lnTo>
                  <a:lnTo>
                    <a:pt x="743289" y="4089675"/>
                  </a:lnTo>
                  <a:lnTo>
                    <a:pt x="751280" y="4090474"/>
                  </a:lnTo>
                  <a:lnTo>
                    <a:pt x="759152" y="4091247"/>
                  </a:lnTo>
                  <a:lnTo>
                    <a:pt x="766031" y="4091816"/>
                  </a:lnTo>
                  <a:lnTo>
                    <a:pt x="771044" y="4092004"/>
                  </a:lnTo>
                  <a:lnTo>
                    <a:pt x="771972" y="4090528"/>
                  </a:lnTo>
                  <a:lnTo>
                    <a:pt x="766140" y="4088511"/>
                  </a:lnTo>
                  <a:lnTo>
                    <a:pt x="766335" y="4088537"/>
                  </a:lnTo>
                  <a:lnTo>
                    <a:pt x="778336" y="4090155"/>
                  </a:lnTo>
                  <a:lnTo>
                    <a:pt x="790545" y="4091732"/>
                  </a:lnTo>
                  <a:lnTo>
                    <a:pt x="802935" y="4093266"/>
                  </a:lnTo>
                  <a:lnTo>
                    <a:pt x="815477" y="4094752"/>
                  </a:lnTo>
                  <a:lnTo>
                    <a:pt x="828143" y="4096186"/>
                  </a:lnTo>
                  <a:lnTo>
                    <a:pt x="840905" y="4097565"/>
                  </a:lnTo>
                  <a:lnTo>
                    <a:pt x="853736" y="4098884"/>
                  </a:lnTo>
                  <a:lnTo>
                    <a:pt x="866607" y="4100138"/>
                  </a:lnTo>
                  <a:lnTo>
                    <a:pt x="879491" y="4101325"/>
                  </a:lnTo>
                  <a:lnTo>
                    <a:pt x="892359" y="4102440"/>
                  </a:lnTo>
                  <a:lnTo>
                    <a:pt x="905184" y="4103479"/>
                  </a:lnTo>
                  <a:lnTo>
                    <a:pt x="917938" y="4104438"/>
                  </a:lnTo>
                  <a:lnTo>
                    <a:pt x="930592" y="4105313"/>
                  </a:lnTo>
                  <a:lnTo>
                    <a:pt x="929014" y="4105221"/>
                  </a:lnTo>
                  <a:lnTo>
                    <a:pt x="916529" y="4105521"/>
                  </a:lnTo>
                  <a:lnTo>
                    <a:pt x="913836" y="4107600"/>
                  </a:lnTo>
                  <a:lnTo>
                    <a:pt x="922426" y="4110596"/>
                  </a:lnTo>
                  <a:lnTo>
                    <a:pt x="923626" y="4110521"/>
                  </a:lnTo>
                  <a:lnTo>
                    <a:pt x="932872" y="4110131"/>
                  </a:lnTo>
                  <a:lnTo>
                    <a:pt x="943304" y="4109975"/>
                  </a:lnTo>
                  <a:lnTo>
                    <a:pt x="954790" y="4110044"/>
                  </a:lnTo>
                  <a:lnTo>
                    <a:pt x="967194" y="4110325"/>
                  </a:lnTo>
                  <a:lnTo>
                    <a:pt x="980382" y="4110808"/>
                  </a:lnTo>
                  <a:lnTo>
                    <a:pt x="994220" y="4111483"/>
                  </a:lnTo>
                  <a:lnTo>
                    <a:pt x="1008573" y="4112338"/>
                  </a:lnTo>
                  <a:lnTo>
                    <a:pt x="1023307" y="4113362"/>
                  </a:lnTo>
                  <a:lnTo>
                    <a:pt x="1038288" y="4114546"/>
                  </a:lnTo>
                  <a:lnTo>
                    <a:pt x="1037666" y="4110659"/>
                  </a:lnTo>
                  <a:lnTo>
                    <a:pt x="1022731" y="4109720"/>
                  </a:lnTo>
                  <a:lnTo>
                    <a:pt x="1027823" y="4106329"/>
                  </a:lnTo>
                  <a:lnTo>
                    <a:pt x="1030902" y="4106224"/>
                  </a:lnTo>
                  <a:lnTo>
                    <a:pt x="1044563" y="4090777"/>
                  </a:lnTo>
                  <a:lnTo>
                    <a:pt x="1027465" y="4089962"/>
                  </a:lnTo>
                  <a:lnTo>
                    <a:pt x="1010221" y="4089101"/>
                  </a:lnTo>
                  <a:lnTo>
                    <a:pt x="992806" y="4088191"/>
                  </a:lnTo>
                  <a:lnTo>
                    <a:pt x="975194" y="4087228"/>
                  </a:lnTo>
                  <a:lnTo>
                    <a:pt x="974031" y="4086964"/>
                  </a:lnTo>
                  <a:lnTo>
                    <a:pt x="966012" y="4085432"/>
                  </a:lnTo>
                  <a:lnTo>
                    <a:pt x="956790" y="4084071"/>
                  </a:lnTo>
                  <a:lnTo>
                    <a:pt x="946486" y="4082846"/>
                  </a:lnTo>
                  <a:lnTo>
                    <a:pt x="935220" y="4081723"/>
                  </a:lnTo>
                  <a:lnTo>
                    <a:pt x="923114" y="4080665"/>
                  </a:lnTo>
                  <a:lnTo>
                    <a:pt x="910290" y="4079640"/>
                  </a:lnTo>
                  <a:lnTo>
                    <a:pt x="896867" y="4078610"/>
                  </a:lnTo>
                  <a:lnTo>
                    <a:pt x="882968" y="4077542"/>
                  </a:lnTo>
                  <a:lnTo>
                    <a:pt x="868714" y="4076401"/>
                  </a:lnTo>
                  <a:lnTo>
                    <a:pt x="854226" y="4075151"/>
                  </a:lnTo>
                  <a:lnTo>
                    <a:pt x="839624" y="4073758"/>
                  </a:lnTo>
                  <a:lnTo>
                    <a:pt x="825031" y="4072186"/>
                  </a:lnTo>
                  <a:lnTo>
                    <a:pt x="810567" y="4070401"/>
                  </a:lnTo>
                  <a:lnTo>
                    <a:pt x="796353" y="4068368"/>
                  </a:lnTo>
                  <a:lnTo>
                    <a:pt x="786837" y="4067904"/>
                  </a:lnTo>
                  <a:lnTo>
                    <a:pt x="774293" y="4066917"/>
                  </a:lnTo>
                  <a:lnTo>
                    <a:pt x="760896" y="4065583"/>
                  </a:lnTo>
                  <a:lnTo>
                    <a:pt x="746952" y="4064025"/>
                  </a:lnTo>
                  <a:lnTo>
                    <a:pt x="732769" y="4062368"/>
                  </a:lnTo>
                  <a:lnTo>
                    <a:pt x="718653" y="4060737"/>
                  </a:lnTo>
                  <a:lnTo>
                    <a:pt x="704910" y="4059256"/>
                  </a:lnTo>
                  <a:lnTo>
                    <a:pt x="691849" y="4058049"/>
                  </a:lnTo>
                  <a:lnTo>
                    <a:pt x="679774" y="4057241"/>
                  </a:lnTo>
                  <a:lnTo>
                    <a:pt x="668994" y="4056956"/>
                  </a:lnTo>
                  <a:lnTo>
                    <a:pt x="659815" y="4057319"/>
                  </a:lnTo>
                  <a:lnTo>
                    <a:pt x="658291" y="4053992"/>
                  </a:lnTo>
                  <a:lnTo>
                    <a:pt x="646185" y="4052265"/>
                  </a:lnTo>
                  <a:lnTo>
                    <a:pt x="635141" y="4050674"/>
                  </a:lnTo>
                  <a:lnTo>
                    <a:pt x="623701" y="4049006"/>
                  </a:lnTo>
                  <a:lnTo>
                    <a:pt x="611900" y="4047261"/>
                  </a:lnTo>
                  <a:lnTo>
                    <a:pt x="599773" y="4045439"/>
                  </a:lnTo>
                  <a:lnTo>
                    <a:pt x="587356" y="4043540"/>
                  </a:lnTo>
                  <a:lnTo>
                    <a:pt x="574686" y="4041565"/>
                  </a:lnTo>
                  <a:lnTo>
                    <a:pt x="561797" y="4039513"/>
                  </a:lnTo>
                  <a:lnTo>
                    <a:pt x="548726" y="4037386"/>
                  </a:lnTo>
                  <a:lnTo>
                    <a:pt x="535508" y="4035182"/>
                  </a:lnTo>
                  <a:lnTo>
                    <a:pt x="522179" y="4032903"/>
                  </a:lnTo>
                  <a:lnTo>
                    <a:pt x="508774" y="4030547"/>
                  </a:lnTo>
                  <a:lnTo>
                    <a:pt x="495329" y="4028117"/>
                  </a:lnTo>
                  <a:lnTo>
                    <a:pt x="481881" y="4025611"/>
                  </a:lnTo>
                  <a:lnTo>
                    <a:pt x="468464" y="4023029"/>
                  </a:lnTo>
                  <a:lnTo>
                    <a:pt x="454449" y="4020528"/>
                  </a:lnTo>
                  <a:lnTo>
                    <a:pt x="441006" y="4018759"/>
                  </a:lnTo>
                  <a:lnTo>
                    <a:pt x="430680" y="4018015"/>
                  </a:lnTo>
                  <a:lnTo>
                    <a:pt x="421319" y="4017657"/>
                  </a:lnTo>
                  <a:lnTo>
                    <a:pt x="410772" y="4017044"/>
                  </a:lnTo>
                  <a:lnTo>
                    <a:pt x="396887" y="4015536"/>
                  </a:lnTo>
                  <a:lnTo>
                    <a:pt x="395592" y="4012145"/>
                  </a:lnTo>
                  <a:lnTo>
                    <a:pt x="383222" y="4010697"/>
                  </a:lnTo>
                  <a:lnTo>
                    <a:pt x="367243" y="4009610"/>
                  </a:lnTo>
                  <a:lnTo>
                    <a:pt x="355481" y="4009669"/>
                  </a:lnTo>
                  <a:lnTo>
                    <a:pt x="346206" y="4010293"/>
                  </a:lnTo>
                  <a:lnTo>
                    <a:pt x="337693" y="4010901"/>
                  </a:lnTo>
                  <a:lnTo>
                    <a:pt x="329513" y="4008635"/>
                  </a:lnTo>
                  <a:lnTo>
                    <a:pt x="317473" y="4005733"/>
                  </a:lnTo>
                  <a:lnTo>
                    <a:pt x="307588" y="4003679"/>
                  </a:lnTo>
                  <a:lnTo>
                    <a:pt x="296956" y="4001295"/>
                  </a:lnTo>
                  <a:lnTo>
                    <a:pt x="282676" y="3997401"/>
                  </a:lnTo>
                  <a:lnTo>
                    <a:pt x="285603" y="3997810"/>
                  </a:lnTo>
                  <a:lnTo>
                    <a:pt x="299893" y="3999567"/>
                  </a:lnTo>
                  <a:lnTo>
                    <a:pt x="313367" y="4000811"/>
                  </a:lnTo>
                  <a:lnTo>
                    <a:pt x="325979" y="4001551"/>
                  </a:lnTo>
                  <a:lnTo>
                    <a:pt x="337684" y="4001796"/>
                  </a:lnTo>
                  <a:lnTo>
                    <a:pt x="348437" y="4001554"/>
                  </a:lnTo>
                  <a:lnTo>
                    <a:pt x="337399" y="3999193"/>
                  </a:lnTo>
                  <a:lnTo>
                    <a:pt x="323199" y="3996604"/>
                  </a:lnTo>
                  <a:lnTo>
                    <a:pt x="309172" y="3994379"/>
                  </a:lnTo>
                  <a:lnTo>
                    <a:pt x="295505" y="3992364"/>
                  </a:lnTo>
                  <a:lnTo>
                    <a:pt x="282382" y="3990406"/>
                  </a:lnTo>
                  <a:lnTo>
                    <a:pt x="269990" y="3988353"/>
                  </a:lnTo>
                  <a:lnTo>
                    <a:pt x="258514" y="3986051"/>
                  </a:lnTo>
                  <a:lnTo>
                    <a:pt x="248139" y="3983348"/>
                  </a:lnTo>
                  <a:lnTo>
                    <a:pt x="239052" y="3980091"/>
                  </a:lnTo>
                  <a:lnTo>
                    <a:pt x="230464" y="3977894"/>
                  </a:lnTo>
                  <a:lnTo>
                    <a:pt x="212663" y="3973604"/>
                  </a:lnTo>
                  <a:lnTo>
                    <a:pt x="197327" y="3970343"/>
                  </a:lnTo>
                  <a:lnTo>
                    <a:pt x="185080" y="3968313"/>
                  </a:lnTo>
                  <a:lnTo>
                    <a:pt x="176547" y="3967719"/>
                  </a:lnTo>
                  <a:lnTo>
                    <a:pt x="173507" y="3968475"/>
                  </a:lnTo>
                  <a:lnTo>
                    <a:pt x="170328" y="3966881"/>
                  </a:lnTo>
                  <a:lnTo>
                    <a:pt x="165118" y="3964724"/>
                  </a:lnTo>
                  <a:lnTo>
                    <a:pt x="163287" y="3963301"/>
                  </a:lnTo>
                  <a:lnTo>
                    <a:pt x="170129" y="3963847"/>
                  </a:lnTo>
                  <a:lnTo>
                    <a:pt x="167402" y="3963182"/>
                  </a:lnTo>
                  <a:lnTo>
                    <a:pt x="152205" y="3959511"/>
                  </a:lnTo>
                  <a:lnTo>
                    <a:pt x="138974" y="3956437"/>
                  </a:lnTo>
                  <a:lnTo>
                    <a:pt x="127198" y="3953909"/>
                  </a:lnTo>
                  <a:lnTo>
                    <a:pt x="116363" y="3951875"/>
                  </a:lnTo>
                  <a:lnTo>
                    <a:pt x="113782" y="3951480"/>
                  </a:lnTo>
                  <a:lnTo>
                    <a:pt x="120345" y="3954005"/>
                  </a:lnTo>
                  <a:lnTo>
                    <a:pt x="129197" y="3956138"/>
                  </a:lnTo>
                  <a:lnTo>
                    <a:pt x="122268" y="3955611"/>
                  </a:lnTo>
                  <a:lnTo>
                    <a:pt x="108255" y="3953633"/>
                  </a:lnTo>
                  <a:lnTo>
                    <a:pt x="97188" y="3952557"/>
                  </a:lnTo>
                  <a:lnTo>
                    <a:pt x="94678" y="3954995"/>
                  </a:lnTo>
                  <a:lnTo>
                    <a:pt x="101586" y="3956099"/>
                  </a:lnTo>
                  <a:lnTo>
                    <a:pt x="111498" y="3957811"/>
                  </a:lnTo>
                  <a:lnTo>
                    <a:pt x="125729" y="3961511"/>
                  </a:lnTo>
                  <a:lnTo>
                    <a:pt x="125255" y="3961575"/>
                  </a:lnTo>
                  <a:lnTo>
                    <a:pt x="116312" y="3960885"/>
                  </a:lnTo>
                  <a:close/>
                </a:path>
                <a:path w="9423565" h="4143933">
                  <a:moveTo>
                    <a:pt x="727871" y="4089853"/>
                  </a:moveTo>
                  <a:lnTo>
                    <a:pt x="727531" y="4089457"/>
                  </a:lnTo>
                  <a:lnTo>
                    <a:pt x="727626" y="4089753"/>
                  </a:lnTo>
                  <a:lnTo>
                    <a:pt x="727871" y="4089853"/>
                  </a:lnTo>
                  <a:close/>
                </a:path>
                <a:path w="9423565" h="4143933">
                  <a:moveTo>
                    <a:pt x="1796986" y="4136297"/>
                  </a:moveTo>
                  <a:lnTo>
                    <a:pt x="1793374" y="4136951"/>
                  </a:lnTo>
                  <a:lnTo>
                    <a:pt x="1792528" y="4137291"/>
                  </a:lnTo>
                  <a:lnTo>
                    <a:pt x="1796986" y="4136297"/>
                  </a:lnTo>
                  <a:close/>
                </a:path>
                <a:path w="9423565" h="4143933">
                  <a:moveTo>
                    <a:pt x="4461694" y="3532683"/>
                  </a:moveTo>
                  <a:lnTo>
                    <a:pt x="4461065" y="3532936"/>
                  </a:lnTo>
                  <a:lnTo>
                    <a:pt x="4461694" y="3532683"/>
                  </a:lnTo>
                  <a:close/>
                </a:path>
                <a:path w="9423565" h="4143933">
                  <a:moveTo>
                    <a:pt x="4469523" y="3529533"/>
                  </a:moveTo>
                  <a:lnTo>
                    <a:pt x="4466653" y="3530102"/>
                  </a:lnTo>
                  <a:lnTo>
                    <a:pt x="4461694" y="3532683"/>
                  </a:lnTo>
                  <a:lnTo>
                    <a:pt x="4469523" y="3529533"/>
                  </a:lnTo>
                  <a:close/>
                </a:path>
                <a:path w="9423565" h="4143933">
                  <a:moveTo>
                    <a:pt x="5724816" y="2840368"/>
                  </a:moveTo>
                  <a:lnTo>
                    <a:pt x="5727970" y="2837739"/>
                  </a:lnTo>
                  <a:lnTo>
                    <a:pt x="5732551" y="2833624"/>
                  </a:lnTo>
                  <a:lnTo>
                    <a:pt x="5724816" y="2840368"/>
                  </a:lnTo>
                  <a:close/>
                </a:path>
                <a:path w="9423565" h="4143933">
                  <a:moveTo>
                    <a:pt x="6398311" y="2218452"/>
                  </a:moveTo>
                  <a:lnTo>
                    <a:pt x="6401014" y="2217509"/>
                  </a:lnTo>
                  <a:lnTo>
                    <a:pt x="6404060" y="2217959"/>
                  </a:lnTo>
                  <a:lnTo>
                    <a:pt x="6401396" y="2222080"/>
                  </a:lnTo>
                  <a:lnTo>
                    <a:pt x="6405436" y="2217575"/>
                  </a:lnTo>
                  <a:lnTo>
                    <a:pt x="6412270" y="2210262"/>
                  </a:lnTo>
                  <a:lnTo>
                    <a:pt x="6420242" y="2201991"/>
                  </a:lnTo>
                  <a:lnTo>
                    <a:pt x="6429123" y="2192964"/>
                  </a:lnTo>
                  <a:lnTo>
                    <a:pt x="6438683" y="2183385"/>
                  </a:lnTo>
                  <a:lnTo>
                    <a:pt x="6448692" y="2173456"/>
                  </a:lnTo>
                  <a:lnTo>
                    <a:pt x="6458918" y="2163383"/>
                  </a:lnTo>
                  <a:lnTo>
                    <a:pt x="6469132" y="2153367"/>
                  </a:lnTo>
                  <a:lnTo>
                    <a:pt x="6479103" y="2143612"/>
                  </a:lnTo>
                  <a:lnTo>
                    <a:pt x="6488601" y="2134322"/>
                  </a:lnTo>
                  <a:lnTo>
                    <a:pt x="6497396" y="2125700"/>
                  </a:lnTo>
                  <a:lnTo>
                    <a:pt x="6494468" y="2127526"/>
                  </a:lnTo>
                  <a:lnTo>
                    <a:pt x="6491586" y="2128388"/>
                  </a:lnTo>
                  <a:lnTo>
                    <a:pt x="6492912" y="2125545"/>
                  </a:lnTo>
                  <a:lnTo>
                    <a:pt x="6497359" y="2119931"/>
                  </a:lnTo>
                  <a:lnTo>
                    <a:pt x="6503842" y="2112484"/>
                  </a:lnTo>
                  <a:lnTo>
                    <a:pt x="6511275" y="2104139"/>
                  </a:lnTo>
                  <a:lnTo>
                    <a:pt x="6518570" y="2095834"/>
                  </a:lnTo>
                  <a:lnTo>
                    <a:pt x="6524644" y="2088503"/>
                  </a:lnTo>
                  <a:lnTo>
                    <a:pt x="6528408" y="2083084"/>
                  </a:lnTo>
                  <a:lnTo>
                    <a:pt x="6528777" y="2080514"/>
                  </a:lnTo>
                  <a:lnTo>
                    <a:pt x="6532199" y="2076832"/>
                  </a:lnTo>
                  <a:lnTo>
                    <a:pt x="6542294" y="2066475"/>
                  </a:lnTo>
                  <a:lnTo>
                    <a:pt x="6548578" y="2060860"/>
                  </a:lnTo>
                  <a:lnTo>
                    <a:pt x="6552190" y="2058549"/>
                  </a:lnTo>
                  <a:lnTo>
                    <a:pt x="6554271" y="2058104"/>
                  </a:lnTo>
                  <a:lnTo>
                    <a:pt x="6558398" y="2057056"/>
                  </a:lnTo>
                  <a:lnTo>
                    <a:pt x="6562725" y="2053577"/>
                  </a:lnTo>
                  <a:lnTo>
                    <a:pt x="6566820" y="2048906"/>
                  </a:lnTo>
                  <a:lnTo>
                    <a:pt x="6575618" y="2039041"/>
                  </a:lnTo>
                  <a:lnTo>
                    <a:pt x="6584436" y="2029350"/>
                  </a:lnTo>
                  <a:lnTo>
                    <a:pt x="6593259" y="2019816"/>
                  </a:lnTo>
                  <a:lnTo>
                    <a:pt x="6602069" y="2010419"/>
                  </a:lnTo>
                  <a:lnTo>
                    <a:pt x="6610847" y="2001141"/>
                  </a:lnTo>
                  <a:lnTo>
                    <a:pt x="6619578" y="1991964"/>
                  </a:lnTo>
                  <a:lnTo>
                    <a:pt x="6628244" y="1982870"/>
                  </a:lnTo>
                  <a:lnTo>
                    <a:pt x="6636827" y="1973840"/>
                  </a:lnTo>
                  <a:lnTo>
                    <a:pt x="6645311" y="1964855"/>
                  </a:lnTo>
                  <a:lnTo>
                    <a:pt x="6653678" y="1955897"/>
                  </a:lnTo>
                  <a:lnTo>
                    <a:pt x="6661912" y="1946948"/>
                  </a:lnTo>
                  <a:lnTo>
                    <a:pt x="6662399" y="1948054"/>
                  </a:lnTo>
                  <a:lnTo>
                    <a:pt x="6669787" y="1939706"/>
                  </a:lnTo>
                  <a:lnTo>
                    <a:pt x="6677837" y="1930777"/>
                  </a:lnTo>
                  <a:lnTo>
                    <a:pt x="6686405" y="1921374"/>
                  </a:lnTo>
                  <a:lnTo>
                    <a:pt x="6695346" y="1911604"/>
                  </a:lnTo>
                  <a:lnTo>
                    <a:pt x="6704514" y="1901574"/>
                  </a:lnTo>
                  <a:lnTo>
                    <a:pt x="6713764" y="1891390"/>
                  </a:lnTo>
                  <a:lnTo>
                    <a:pt x="6722950" y="1881160"/>
                  </a:lnTo>
                  <a:lnTo>
                    <a:pt x="6731927" y="1870992"/>
                  </a:lnTo>
                  <a:lnTo>
                    <a:pt x="6740549" y="1860991"/>
                  </a:lnTo>
                  <a:lnTo>
                    <a:pt x="6748673" y="1851265"/>
                  </a:lnTo>
                  <a:lnTo>
                    <a:pt x="6756151" y="1841921"/>
                  </a:lnTo>
                  <a:lnTo>
                    <a:pt x="6762838" y="1833067"/>
                  </a:lnTo>
                  <a:lnTo>
                    <a:pt x="6762343" y="1835289"/>
                  </a:lnTo>
                  <a:lnTo>
                    <a:pt x="6765785" y="1833206"/>
                  </a:lnTo>
                  <a:lnTo>
                    <a:pt x="6758978" y="1841855"/>
                  </a:lnTo>
                  <a:lnTo>
                    <a:pt x="6764856" y="1835912"/>
                  </a:lnTo>
                  <a:lnTo>
                    <a:pt x="6770291" y="1829949"/>
                  </a:lnTo>
                  <a:lnTo>
                    <a:pt x="6773505" y="1825811"/>
                  </a:lnTo>
                  <a:lnTo>
                    <a:pt x="6775153" y="1822964"/>
                  </a:lnTo>
                  <a:lnTo>
                    <a:pt x="6775889" y="1820873"/>
                  </a:lnTo>
                  <a:lnTo>
                    <a:pt x="6777243" y="1816829"/>
                  </a:lnTo>
                  <a:lnTo>
                    <a:pt x="6779168" y="1813808"/>
                  </a:lnTo>
                  <a:lnTo>
                    <a:pt x="6782798" y="1809410"/>
                  </a:lnTo>
                  <a:lnTo>
                    <a:pt x="6788787" y="1803100"/>
                  </a:lnTo>
                  <a:lnTo>
                    <a:pt x="6797789" y="1794344"/>
                  </a:lnTo>
                  <a:lnTo>
                    <a:pt x="6791528" y="1805216"/>
                  </a:lnTo>
                  <a:lnTo>
                    <a:pt x="6799039" y="1796151"/>
                  </a:lnTo>
                  <a:lnTo>
                    <a:pt x="6807218" y="1787099"/>
                  </a:lnTo>
                  <a:lnTo>
                    <a:pt x="6815655" y="1778265"/>
                  </a:lnTo>
                  <a:lnTo>
                    <a:pt x="6824268" y="1769434"/>
                  </a:lnTo>
                  <a:lnTo>
                    <a:pt x="6832974" y="1760391"/>
                  </a:lnTo>
                  <a:lnTo>
                    <a:pt x="6841692" y="1750921"/>
                  </a:lnTo>
                  <a:lnTo>
                    <a:pt x="6850341" y="1740809"/>
                  </a:lnTo>
                  <a:lnTo>
                    <a:pt x="6858838" y="1729841"/>
                  </a:lnTo>
                  <a:lnTo>
                    <a:pt x="6860819" y="1729943"/>
                  </a:lnTo>
                  <a:lnTo>
                    <a:pt x="6855574" y="1736331"/>
                  </a:lnTo>
                  <a:lnTo>
                    <a:pt x="6852577" y="1740789"/>
                  </a:lnTo>
                  <a:lnTo>
                    <a:pt x="6852805" y="1740523"/>
                  </a:lnTo>
                  <a:lnTo>
                    <a:pt x="6861334" y="1730732"/>
                  </a:lnTo>
                  <a:lnTo>
                    <a:pt x="6870099" y="1720821"/>
                  </a:lnTo>
                  <a:lnTo>
                    <a:pt x="6878936" y="1710864"/>
                  </a:lnTo>
                  <a:lnTo>
                    <a:pt x="6887680" y="1700934"/>
                  </a:lnTo>
                  <a:lnTo>
                    <a:pt x="6896165" y="1691104"/>
                  </a:lnTo>
                  <a:lnTo>
                    <a:pt x="6904226" y="1681448"/>
                  </a:lnTo>
                  <a:lnTo>
                    <a:pt x="6911697" y="1672039"/>
                  </a:lnTo>
                  <a:lnTo>
                    <a:pt x="6918413" y="1662950"/>
                  </a:lnTo>
                  <a:lnTo>
                    <a:pt x="6922833" y="1660829"/>
                  </a:lnTo>
                  <a:lnTo>
                    <a:pt x="6920865" y="1665300"/>
                  </a:lnTo>
                  <a:lnTo>
                    <a:pt x="6912660" y="1676095"/>
                  </a:lnTo>
                  <a:lnTo>
                    <a:pt x="6920454" y="1668257"/>
                  </a:lnTo>
                  <a:lnTo>
                    <a:pt x="6928588" y="1658757"/>
                  </a:lnTo>
                  <a:lnTo>
                    <a:pt x="6934486" y="1650609"/>
                  </a:lnTo>
                  <a:lnTo>
                    <a:pt x="6939898" y="1642805"/>
                  </a:lnTo>
                  <a:lnTo>
                    <a:pt x="6946569" y="1634339"/>
                  </a:lnTo>
                  <a:lnTo>
                    <a:pt x="6956247" y="1624203"/>
                  </a:lnTo>
                  <a:lnTo>
                    <a:pt x="6960474" y="1620132"/>
                  </a:lnTo>
                  <a:lnTo>
                    <a:pt x="6969707" y="1612244"/>
                  </a:lnTo>
                  <a:lnTo>
                    <a:pt x="6972944" y="1609712"/>
                  </a:lnTo>
                  <a:lnTo>
                    <a:pt x="6979413" y="1601333"/>
                  </a:lnTo>
                  <a:lnTo>
                    <a:pt x="6988096" y="1590981"/>
                  </a:lnTo>
                  <a:lnTo>
                    <a:pt x="6997902" y="1579704"/>
                  </a:lnTo>
                  <a:lnTo>
                    <a:pt x="7007740" y="1568554"/>
                  </a:lnTo>
                  <a:lnTo>
                    <a:pt x="7016520" y="1558581"/>
                  </a:lnTo>
                  <a:lnTo>
                    <a:pt x="7023150" y="1550835"/>
                  </a:lnTo>
                  <a:lnTo>
                    <a:pt x="7028211" y="1547401"/>
                  </a:lnTo>
                  <a:lnTo>
                    <a:pt x="7037523" y="1539317"/>
                  </a:lnTo>
                  <a:lnTo>
                    <a:pt x="7050760" y="1527479"/>
                  </a:lnTo>
                  <a:lnTo>
                    <a:pt x="7068106" y="1508773"/>
                  </a:lnTo>
                  <a:lnTo>
                    <a:pt x="7085508" y="1490045"/>
                  </a:lnTo>
                  <a:lnTo>
                    <a:pt x="7102958" y="1471297"/>
                  </a:lnTo>
                  <a:lnTo>
                    <a:pt x="7120450" y="1452533"/>
                  </a:lnTo>
                  <a:lnTo>
                    <a:pt x="7137977" y="1433756"/>
                  </a:lnTo>
                  <a:lnTo>
                    <a:pt x="7155532" y="1414970"/>
                  </a:lnTo>
                  <a:lnTo>
                    <a:pt x="7173109" y="1396177"/>
                  </a:lnTo>
                  <a:lnTo>
                    <a:pt x="7190702" y="1377382"/>
                  </a:lnTo>
                  <a:lnTo>
                    <a:pt x="7208302" y="1358586"/>
                  </a:lnTo>
                  <a:lnTo>
                    <a:pt x="7225904" y="1339794"/>
                  </a:lnTo>
                  <a:lnTo>
                    <a:pt x="7243501" y="1321008"/>
                  </a:lnTo>
                  <a:lnTo>
                    <a:pt x="7261087" y="1302232"/>
                  </a:lnTo>
                  <a:lnTo>
                    <a:pt x="7278654" y="1283470"/>
                  </a:lnTo>
                  <a:lnTo>
                    <a:pt x="7296195" y="1264723"/>
                  </a:lnTo>
                  <a:lnTo>
                    <a:pt x="7313705" y="1245996"/>
                  </a:lnTo>
                  <a:lnTo>
                    <a:pt x="7331177" y="1227292"/>
                  </a:lnTo>
                  <a:lnTo>
                    <a:pt x="7348603" y="1208613"/>
                  </a:lnTo>
                  <a:lnTo>
                    <a:pt x="7365977" y="1189964"/>
                  </a:lnTo>
                  <a:lnTo>
                    <a:pt x="7383293" y="1171347"/>
                  </a:lnTo>
                  <a:lnTo>
                    <a:pt x="7400544" y="1152766"/>
                  </a:lnTo>
                  <a:lnTo>
                    <a:pt x="7400751" y="1152626"/>
                  </a:lnTo>
                  <a:lnTo>
                    <a:pt x="7406068" y="1149522"/>
                  </a:lnTo>
                  <a:lnTo>
                    <a:pt x="7407163" y="1150047"/>
                  </a:lnTo>
                  <a:lnTo>
                    <a:pt x="7405157" y="1153223"/>
                  </a:lnTo>
                  <a:lnTo>
                    <a:pt x="7401171" y="1158074"/>
                  </a:lnTo>
                  <a:lnTo>
                    <a:pt x="7396328" y="1163624"/>
                  </a:lnTo>
                  <a:lnTo>
                    <a:pt x="7391749" y="1168896"/>
                  </a:lnTo>
                  <a:lnTo>
                    <a:pt x="7388556" y="1172913"/>
                  </a:lnTo>
                  <a:lnTo>
                    <a:pt x="7387871" y="1174698"/>
                  </a:lnTo>
                  <a:lnTo>
                    <a:pt x="7390815" y="1173276"/>
                  </a:lnTo>
                  <a:lnTo>
                    <a:pt x="7390379" y="1171783"/>
                  </a:lnTo>
                  <a:lnTo>
                    <a:pt x="7392794" y="1167921"/>
                  </a:lnTo>
                  <a:lnTo>
                    <a:pt x="7398284" y="1161839"/>
                  </a:lnTo>
                  <a:lnTo>
                    <a:pt x="7406532" y="1153487"/>
                  </a:lnTo>
                  <a:lnTo>
                    <a:pt x="7417224" y="1142814"/>
                  </a:lnTo>
                  <a:lnTo>
                    <a:pt x="7430044" y="1129772"/>
                  </a:lnTo>
                  <a:lnTo>
                    <a:pt x="7444676" y="1114310"/>
                  </a:lnTo>
                  <a:lnTo>
                    <a:pt x="7446657" y="1113345"/>
                  </a:lnTo>
                  <a:lnTo>
                    <a:pt x="7451868" y="1107850"/>
                  </a:lnTo>
                  <a:lnTo>
                    <a:pt x="7460763" y="1099337"/>
                  </a:lnTo>
                  <a:lnTo>
                    <a:pt x="7469387" y="1091578"/>
                  </a:lnTo>
                  <a:lnTo>
                    <a:pt x="7478287" y="1083236"/>
                  </a:lnTo>
                  <a:lnTo>
                    <a:pt x="7488008" y="1072972"/>
                  </a:lnTo>
                  <a:lnTo>
                    <a:pt x="7486523" y="1072629"/>
                  </a:lnTo>
                  <a:lnTo>
                    <a:pt x="7490353" y="1068040"/>
                  </a:lnTo>
                  <a:lnTo>
                    <a:pt x="7500716" y="1057916"/>
                  </a:lnTo>
                  <a:lnTo>
                    <a:pt x="7511805" y="1048664"/>
                  </a:lnTo>
                  <a:lnTo>
                    <a:pt x="7522242" y="1040107"/>
                  </a:lnTo>
                  <a:lnTo>
                    <a:pt x="7530653" y="1032068"/>
                  </a:lnTo>
                  <a:lnTo>
                    <a:pt x="7535659" y="1024369"/>
                  </a:lnTo>
                  <a:lnTo>
                    <a:pt x="7551864" y="1013409"/>
                  </a:lnTo>
                  <a:lnTo>
                    <a:pt x="7555467" y="1008236"/>
                  </a:lnTo>
                  <a:lnTo>
                    <a:pt x="7563362" y="999134"/>
                  </a:lnTo>
                  <a:lnTo>
                    <a:pt x="7571714" y="991377"/>
                  </a:lnTo>
                  <a:lnTo>
                    <a:pt x="7580564" y="983663"/>
                  </a:lnTo>
                  <a:lnTo>
                    <a:pt x="7589953" y="974689"/>
                  </a:lnTo>
                  <a:lnTo>
                    <a:pt x="7599921" y="963155"/>
                  </a:lnTo>
                  <a:lnTo>
                    <a:pt x="7598054" y="966292"/>
                  </a:lnTo>
                  <a:lnTo>
                    <a:pt x="7608998" y="956429"/>
                  </a:lnTo>
                  <a:lnTo>
                    <a:pt x="7620047" y="945551"/>
                  </a:lnTo>
                  <a:lnTo>
                    <a:pt x="7630483" y="934653"/>
                  </a:lnTo>
                  <a:lnTo>
                    <a:pt x="7640221" y="924196"/>
                  </a:lnTo>
                  <a:lnTo>
                    <a:pt x="7649173" y="914641"/>
                  </a:lnTo>
                  <a:lnTo>
                    <a:pt x="7657254" y="906447"/>
                  </a:lnTo>
                  <a:lnTo>
                    <a:pt x="7664378" y="900074"/>
                  </a:lnTo>
                  <a:lnTo>
                    <a:pt x="7670457" y="895985"/>
                  </a:lnTo>
                  <a:lnTo>
                    <a:pt x="7675736" y="890797"/>
                  </a:lnTo>
                  <a:lnTo>
                    <a:pt x="7687563" y="879216"/>
                  </a:lnTo>
                  <a:lnTo>
                    <a:pt x="7698990" y="867938"/>
                  </a:lnTo>
                  <a:lnTo>
                    <a:pt x="7709309" y="857483"/>
                  </a:lnTo>
                  <a:lnTo>
                    <a:pt x="7717811" y="848372"/>
                  </a:lnTo>
                  <a:lnTo>
                    <a:pt x="7723791" y="841123"/>
                  </a:lnTo>
                  <a:lnTo>
                    <a:pt x="7726540" y="836256"/>
                  </a:lnTo>
                  <a:lnTo>
                    <a:pt x="7733296" y="832383"/>
                  </a:lnTo>
                  <a:lnTo>
                    <a:pt x="7731493" y="837539"/>
                  </a:lnTo>
                  <a:lnTo>
                    <a:pt x="7728610" y="842086"/>
                  </a:lnTo>
                  <a:lnTo>
                    <a:pt x="7743022" y="828686"/>
                  </a:lnTo>
                  <a:lnTo>
                    <a:pt x="7757664" y="815246"/>
                  </a:lnTo>
                  <a:lnTo>
                    <a:pt x="7772504" y="801784"/>
                  </a:lnTo>
                  <a:lnTo>
                    <a:pt x="7787513" y="788314"/>
                  </a:lnTo>
                  <a:lnTo>
                    <a:pt x="7802660" y="774852"/>
                  </a:lnTo>
                  <a:lnTo>
                    <a:pt x="7817915" y="761415"/>
                  </a:lnTo>
                  <a:lnTo>
                    <a:pt x="7833248" y="748018"/>
                  </a:lnTo>
                  <a:lnTo>
                    <a:pt x="7848628" y="734678"/>
                  </a:lnTo>
                  <a:lnTo>
                    <a:pt x="7864024" y="721409"/>
                  </a:lnTo>
                  <a:lnTo>
                    <a:pt x="7879407" y="708229"/>
                  </a:lnTo>
                  <a:lnTo>
                    <a:pt x="7894745" y="695153"/>
                  </a:lnTo>
                  <a:lnTo>
                    <a:pt x="7910009" y="682197"/>
                  </a:lnTo>
                  <a:lnTo>
                    <a:pt x="7925169" y="669377"/>
                  </a:lnTo>
                  <a:lnTo>
                    <a:pt x="7940194" y="656709"/>
                  </a:lnTo>
                  <a:lnTo>
                    <a:pt x="7955052" y="644209"/>
                  </a:lnTo>
                  <a:lnTo>
                    <a:pt x="7969716" y="631893"/>
                  </a:lnTo>
                  <a:lnTo>
                    <a:pt x="7984153" y="619776"/>
                  </a:lnTo>
                  <a:lnTo>
                    <a:pt x="7998333" y="607875"/>
                  </a:lnTo>
                  <a:lnTo>
                    <a:pt x="8012226" y="596206"/>
                  </a:lnTo>
                  <a:lnTo>
                    <a:pt x="8025803" y="584784"/>
                  </a:lnTo>
                  <a:lnTo>
                    <a:pt x="8030959" y="582015"/>
                  </a:lnTo>
                  <a:lnTo>
                    <a:pt x="8025663" y="586968"/>
                  </a:lnTo>
                  <a:lnTo>
                    <a:pt x="8023479" y="589915"/>
                  </a:lnTo>
                  <a:lnTo>
                    <a:pt x="8033200" y="581651"/>
                  </a:lnTo>
                  <a:lnTo>
                    <a:pt x="8043924" y="572985"/>
                  </a:lnTo>
                  <a:lnTo>
                    <a:pt x="8054830" y="564562"/>
                  </a:lnTo>
                  <a:lnTo>
                    <a:pt x="8065855" y="556362"/>
                  </a:lnTo>
                  <a:lnTo>
                    <a:pt x="8076937" y="548364"/>
                  </a:lnTo>
                  <a:lnTo>
                    <a:pt x="8088015" y="540549"/>
                  </a:lnTo>
                  <a:lnTo>
                    <a:pt x="8099026" y="532897"/>
                  </a:lnTo>
                  <a:lnTo>
                    <a:pt x="8109909" y="525387"/>
                  </a:lnTo>
                  <a:lnTo>
                    <a:pt x="8120602" y="518000"/>
                  </a:lnTo>
                  <a:lnTo>
                    <a:pt x="8131043" y="510717"/>
                  </a:lnTo>
                  <a:lnTo>
                    <a:pt x="8141169" y="503516"/>
                  </a:lnTo>
                  <a:lnTo>
                    <a:pt x="8150920" y="496378"/>
                  </a:lnTo>
                  <a:lnTo>
                    <a:pt x="8160232" y="489283"/>
                  </a:lnTo>
                  <a:lnTo>
                    <a:pt x="8169044" y="482211"/>
                  </a:lnTo>
                  <a:lnTo>
                    <a:pt x="8177294" y="475143"/>
                  </a:lnTo>
                  <a:lnTo>
                    <a:pt x="8184921" y="468058"/>
                  </a:lnTo>
                  <a:lnTo>
                    <a:pt x="8198548" y="453936"/>
                  </a:lnTo>
                  <a:lnTo>
                    <a:pt x="8206612" y="449934"/>
                  </a:lnTo>
                  <a:lnTo>
                    <a:pt x="8215724" y="446807"/>
                  </a:lnTo>
                  <a:lnTo>
                    <a:pt x="8225891" y="442544"/>
                  </a:lnTo>
                  <a:lnTo>
                    <a:pt x="8232787" y="436832"/>
                  </a:lnTo>
                  <a:lnTo>
                    <a:pt x="8244204" y="428806"/>
                  </a:lnTo>
                  <a:lnTo>
                    <a:pt x="8257479" y="419959"/>
                  </a:lnTo>
                  <a:lnTo>
                    <a:pt x="8270421" y="411288"/>
                  </a:lnTo>
                  <a:lnTo>
                    <a:pt x="8280840" y="403794"/>
                  </a:lnTo>
                  <a:lnTo>
                    <a:pt x="8286546" y="398475"/>
                  </a:lnTo>
                  <a:lnTo>
                    <a:pt x="8293950" y="395693"/>
                  </a:lnTo>
                  <a:lnTo>
                    <a:pt x="8284959" y="402018"/>
                  </a:lnTo>
                  <a:lnTo>
                    <a:pt x="8287700" y="401723"/>
                  </a:lnTo>
                  <a:lnTo>
                    <a:pt x="8298271" y="394937"/>
                  </a:lnTo>
                  <a:lnTo>
                    <a:pt x="8308959" y="387748"/>
                  </a:lnTo>
                  <a:lnTo>
                    <a:pt x="8319712" y="380328"/>
                  </a:lnTo>
                  <a:lnTo>
                    <a:pt x="8330476" y="372847"/>
                  </a:lnTo>
                  <a:lnTo>
                    <a:pt x="8341196" y="365476"/>
                  </a:lnTo>
                  <a:lnTo>
                    <a:pt x="8351820" y="358386"/>
                  </a:lnTo>
                  <a:lnTo>
                    <a:pt x="8362293" y="351748"/>
                  </a:lnTo>
                  <a:lnTo>
                    <a:pt x="8372563" y="345732"/>
                  </a:lnTo>
                  <a:lnTo>
                    <a:pt x="8364855" y="352463"/>
                  </a:lnTo>
                  <a:lnTo>
                    <a:pt x="8387174" y="340479"/>
                  </a:lnTo>
                  <a:lnTo>
                    <a:pt x="8410166" y="328469"/>
                  </a:lnTo>
                  <a:lnTo>
                    <a:pt x="8433740" y="316459"/>
                  </a:lnTo>
                  <a:lnTo>
                    <a:pt x="8457803" y="304476"/>
                  </a:lnTo>
                  <a:lnTo>
                    <a:pt x="8482264" y="292547"/>
                  </a:lnTo>
                  <a:lnTo>
                    <a:pt x="8507034" y="280699"/>
                  </a:lnTo>
                  <a:lnTo>
                    <a:pt x="8532019" y="268957"/>
                  </a:lnTo>
                  <a:lnTo>
                    <a:pt x="8557130" y="257350"/>
                  </a:lnTo>
                  <a:lnTo>
                    <a:pt x="8582274" y="245903"/>
                  </a:lnTo>
                  <a:lnTo>
                    <a:pt x="8607361" y="234643"/>
                  </a:lnTo>
                  <a:lnTo>
                    <a:pt x="8632299" y="223597"/>
                  </a:lnTo>
                  <a:lnTo>
                    <a:pt x="8656998" y="212793"/>
                  </a:lnTo>
                  <a:lnTo>
                    <a:pt x="8681366" y="202255"/>
                  </a:lnTo>
                  <a:lnTo>
                    <a:pt x="8705311" y="192012"/>
                  </a:lnTo>
                  <a:lnTo>
                    <a:pt x="8728743" y="182090"/>
                  </a:lnTo>
                  <a:lnTo>
                    <a:pt x="8751570" y="172515"/>
                  </a:lnTo>
                  <a:lnTo>
                    <a:pt x="8773702" y="163314"/>
                  </a:lnTo>
                  <a:lnTo>
                    <a:pt x="8795046" y="154515"/>
                  </a:lnTo>
                  <a:lnTo>
                    <a:pt x="8815512" y="146143"/>
                  </a:lnTo>
                  <a:lnTo>
                    <a:pt x="8835009" y="138226"/>
                  </a:lnTo>
                  <a:lnTo>
                    <a:pt x="8855208" y="132298"/>
                  </a:lnTo>
                  <a:lnTo>
                    <a:pt x="8858558" y="132628"/>
                  </a:lnTo>
                  <a:lnTo>
                    <a:pt x="8862368" y="134103"/>
                  </a:lnTo>
                  <a:lnTo>
                    <a:pt x="8867838" y="132651"/>
                  </a:lnTo>
                  <a:lnTo>
                    <a:pt x="8887801" y="125031"/>
                  </a:lnTo>
                  <a:lnTo>
                    <a:pt x="8908254" y="117803"/>
                  </a:lnTo>
                  <a:lnTo>
                    <a:pt x="8929138" y="110946"/>
                  </a:lnTo>
                  <a:lnTo>
                    <a:pt x="8950394" y="104437"/>
                  </a:lnTo>
                  <a:lnTo>
                    <a:pt x="8971963" y="98253"/>
                  </a:lnTo>
                  <a:lnTo>
                    <a:pt x="8993786" y="92373"/>
                  </a:lnTo>
                  <a:lnTo>
                    <a:pt x="9015803" y="86774"/>
                  </a:lnTo>
                  <a:lnTo>
                    <a:pt x="9037955" y="81433"/>
                  </a:lnTo>
                  <a:lnTo>
                    <a:pt x="9060183" y="76329"/>
                  </a:lnTo>
                  <a:lnTo>
                    <a:pt x="9082428" y="71439"/>
                  </a:lnTo>
                  <a:lnTo>
                    <a:pt x="9104631" y="66740"/>
                  </a:lnTo>
                  <a:lnTo>
                    <a:pt x="9126732" y="62211"/>
                  </a:lnTo>
                  <a:lnTo>
                    <a:pt x="9148672" y="57829"/>
                  </a:lnTo>
                  <a:lnTo>
                    <a:pt x="9170393" y="53572"/>
                  </a:lnTo>
                  <a:lnTo>
                    <a:pt x="9191834" y="49417"/>
                  </a:lnTo>
                  <a:lnTo>
                    <a:pt x="9212937" y="45343"/>
                  </a:lnTo>
                  <a:lnTo>
                    <a:pt x="9233642" y="41326"/>
                  </a:lnTo>
                  <a:lnTo>
                    <a:pt x="9253890" y="37345"/>
                  </a:lnTo>
                  <a:lnTo>
                    <a:pt x="9273623" y="33377"/>
                  </a:lnTo>
                  <a:lnTo>
                    <a:pt x="9292780" y="29400"/>
                  </a:lnTo>
                  <a:lnTo>
                    <a:pt x="9308162" y="26977"/>
                  </a:lnTo>
                  <a:lnTo>
                    <a:pt x="9353734" y="18785"/>
                  </a:lnTo>
                  <a:lnTo>
                    <a:pt x="9386561" y="11542"/>
                  </a:lnTo>
                  <a:lnTo>
                    <a:pt x="9419977" y="1701"/>
                  </a:lnTo>
                  <a:lnTo>
                    <a:pt x="9423565" y="0"/>
                  </a:lnTo>
                  <a:lnTo>
                    <a:pt x="9387125" y="3611"/>
                  </a:lnTo>
                  <a:lnTo>
                    <a:pt x="9351089" y="7540"/>
                  </a:lnTo>
                  <a:lnTo>
                    <a:pt x="9315425" y="11799"/>
                  </a:lnTo>
                  <a:lnTo>
                    <a:pt x="9280102" y="16400"/>
                  </a:lnTo>
                  <a:lnTo>
                    <a:pt x="9245086" y="21359"/>
                  </a:lnTo>
                  <a:lnTo>
                    <a:pt x="9210347" y="26686"/>
                  </a:lnTo>
                  <a:lnTo>
                    <a:pt x="9175853" y="32397"/>
                  </a:lnTo>
                  <a:lnTo>
                    <a:pt x="9141571" y="38502"/>
                  </a:lnTo>
                  <a:lnTo>
                    <a:pt x="9107471" y="45017"/>
                  </a:lnTo>
                  <a:lnTo>
                    <a:pt x="9073519" y="51954"/>
                  </a:lnTo>
                  <a:lnTo>
                    <a:pt x="9039685" y="59325"/>
                  </a:lnTo>
                  <a:lnTo>
                    <a:pt x="9005936" y="67145"/>
                  </a:lnTo>
                  <a:lnTo>
                    <a:pt x="8972241" y="75426"/>
                  </a:lnTo>
                  <a:lnTo>
                    <a:pt x="8938567" y="84181"/>
                  </a:lnTo>
                  <a:lnTo>
                    <a:pt x="8904884" y="93424"/>
                  </a:lnTo>
                  <a:lnTo>
                    <a:pt x="8871158" y="103167"/>
                  </a:lnTo>
                  <a:lnTo>
                    <a:pt x="8837359" y="113424"/>
                  </a:lnTo>
                  <a:lnTo>
                    <a:pt x="8803454" y="124208"/>
                  </a:lnTo>
                  <a:lnTo>
                    <a:pt x="8769411" y="135532"/>
                  </a:lnTo>
                  <a:lnTo>
                    <a:pt x="8735199" y="147408"/>
                  </a:lnTo>
                  <a:lnTo>
                    <a:pt x="8699717" y="161985"/>
                  </a:lnTo>
                  <a:lnTo>
                    <a:pt x="8662496" y="178158"/>
                  </a:lnTo>
                  <a:lnTo>
                    <a:pt x="8624527" y="195310"/>
                  </a:lnTo>
                  <a:lnTo>
                    <a:pt x="8586796" y="212822"/>
                  </a:lnTo>
                  <a:lnTo>
                    <a:pt x="8550292" y="230078"/>
                  </a:lnTo>
                  <a:lnTo>
                    <a:pt x="8516004" y="246460"/>
                  </a:lnTo>
                  <a:lnTo>
                    <a:pt x="8505238" y="251619"/>
                  </a:lnTo>
                  <a:lnTo>
                    <a:pt x="8494864" y="256590"/>
                  </a:lnTo>
                  <a:lnTo>
                    <a:pt x="8452804" y="278639"/>
                  </a:lnTo>
                  <a:lnTo>
                    <a:pt x="8411049" y="301292"/>
                  </a:lnTo>
                  <a:lnTo>
                    <a:pt x="8369604" y="324545"/>
                  </a:lnTo>
                  <a:lnTo>
                    <a:pt x="8328471" y="348390"/>
                  </a:lnTo>
                  <a:lnTo>
                    <a:pt x="8287655" y="372821"/>
                  </a:lnTo>
                  <a:lnTo>
                    <a:pt x="8247158" y="397832"/>
                  </a:lnTo>
                  <a:lnTo>
                    <a:pt x="8206985" y="423416"/>
                  </a:lnTo>
                  <a:lnTo>
                    <a:pt x="8167137" y="449566"/>
                  </a:lnTo>
                  <a:lnTo>
                    <a:pt x="8127618" y="476277"/>
                  </a:lnTo>
                  <a:lnTo>
                    <a:pt x="8088433" y="503542"/>
                  </a:lnTo>
                  <a:lnTo>
                    <a:pt x="8049583" y="531354"/>
                  </a:lnTo>
                  <a:lnTo>
                    <a:pt x="8011073" y="559707"/>
                  </a:lnTo>
                  <a:lnTo>
                    <a:pt x="7972905" y="588596"/>
                  </a:lnTo>
                  <a:lnTo>
                    <a:pt x="7935084" y="618012"/>
                  </a:lnTo>
                  <a:lnTo>
                    <a:pt x="7897611" y="647950"/>
                  </a:lnTo>
                  <a:lnTo>
                    <a:pt x="7860491" y="678403"/>
                  </a:lnTo>
                  <a:lnTo>
                    <a:pt x="7823728" y="709366"/>
                  </a:lnTo>
                  <a:lnTo>
                    <a:pt x="7787323" y="740831"/>
                  </a:lnTo>
                  <a:lnTo>
                    <a:pt x="7751281" y="772792"/>
                  </a:lnTo>
                  <a:lnTo>
                    <a:pt x="7715605" y="805243"/>
                  </a:lnTo>
                  <a:lnTo>
                    <a:pt x="7716106" y="804873"/>
                  </a:lnTo>
                  <a:lnTo>
                    <a:pt x="7721594" y="801708"/>
                  </a:lnTo>
                  <a:lnTo>
                    <a:pt x="7720196" y="804836"/>
                  </a:lnTo>
                  <a:lnTo>
                    <a:pt x="7714203" y="811881"/>
                  </a:lnTo>
                  <a:lnTo>
                    <a:pt x="7705902" y="820470"/>
                  </a:lnTo>
                  <a:lnTo>
                    <a:pt x="7701902" y="822197"/>
                  </a:lnTo>
                  <a:lnTo>
                    <a:pt x="7685405" y="841362"/>
                  </a:lnTo>
                  <a:lnTo>
                    <a:pt x="7682044" y="844447"/>
                  </a:lnTo>
                  <a:lnTo>
                    <a:pt x="7675256" y="849683"/>
                  </a:lnTo>
                  <a:lnTo>
                    <a:pt x="7674456" y="848549"/>
                  </a:lnTo>
                  <a:lnTo>
                    <a:pt x="7678741" y="842742"/>
                  </a:lnTo>
                  <a:lnTo>
                    <a:pt x="7687208" y="833958"/>
                  </a:lnTo>
                  <a:lnTo>
                    <a:pt x="7673113" y="846851"/>
                  </a:lnTo>
                  <a:lnTo>
                    <a:pt x="7659204" y="859670"/>
                  </a:lnTo>
                  <a:lnTo>
                    <a:pt x="7645465" y="872425"/>
                  </a:lnTo>
                  <a:lnTo>
                    <a:pt x="7631880" y="885124"/>
                  </a:lnTo>
                  <a:lnTo>
                    <a:pt x="7618435" y="897776"/>
                  </a:lnTo>
                  <a:lnTo>
                    <a:pt x="7605114" y="910391"/>
                  </a:lnTo>
                  <a:lnTo>
                    <a:pt x="7591901" y="922978"/>
                  </a:lnTo>
                  <a:lnTo>
                    <a:pt x="7578782" y="935545"/>
                  </a:lnTo>
                  <a:lnTo>
                    <a:pt x="7565741" y="948102"/>
                  </a:lnTo>
                  <a:lnTo>
                    <a:pt x="7552763" y="960658"/>
                  </a:lnTo>
                  <a:lnTo>
                    <a:pt x="7539832" y="973221"/>
                  </a:lnTo>
                  <a:lnTo>
                    <a:pt x="7526933" y="985802"/>
                  </a:lnTo>
                  <a:lnTo>
                    <a:pt x="7514051" y="998409"/>
                  </a:lnTo>
                  <a:lnTo>
                    <a:pt x="7501170" y="1011051"/>
                  </a:lnTo>
                  <a:lnTo>
                    <a:pt x="7488276" y="1023737"/>
                  </a:lnTo>
                  <a:lnTo>
                    <a:pt x="7475352" y="1036476"/>
                  </a:lnTo>
                  <a:lnTo>
                    <a:pt x="7462384" y="1049278"/>
                  </a:lnTo>
                  <a:lnTo>
                    <a:pt x="7449357" y="1062151"/>
                  </a:lnTo>
                  <a:lnTo>
                    <a:pt x="7436254" y="1075105"/>
                  </a:lnTo>
                  <a:lnTo>
                    <a:pt x="7423061" y="1088148"/>
                  </a:lnTo>
                  <a:lnTo>
                    <a:pt x="7421427" y="1091342"/>
                  </a:lnTo>
                  <a:lnTo>
                    <a:pt x="7413701" y="1100750"/>
                  </a:lnTo>
                  <a:lnTo>
                    <a:pt x="7402515" y="1112519"/>
                  </a:lnTo>
                  <a:lnTo>
                    <a:pt x="7390882" y="1124547"/>
                  </a:lnTo>
                  <a:lnTo>
                    <a:pt x="7381813" y="1134730"/>
                  </a:lnTo>
                  <a:lnTo>
                    <a:pt x="7378319" y="1140968"/>
                  </a:lnTo>
                  <a:lnTo>
                    <a:pt x="7373594" y="1144447"/>
                  </a:lnTo>
                  <a:lnTo>
                    <a:pt x="7377201" y="1140447"/>
                  </a:lnTo>
                  <a:lnTo>
                    <a:pt x="7378979" y="1137246"/>
                  </a:lnTo>
                  <a:lnTo>
                    <a:pt x="7373218" y="1143487"/>
                  </a:lnTo>
                  <a:lnTo>
                    <a:pt x="7361746" y="1155900"/>
                  </a:lnTo>
                  <a:lnTo>
                    <a:pt x="7351692" y="1166736"/>
                  </a:lnTo>
                  <a:lnTo>
                    <a:pt x="7342786" y="1176260"/>
                  </a:lnTo>
                  <a:lnTo>
                    <a:pt x="7334759" y="1184736"/>
                  </a:lnTo>
                  <a:lnTo>
                    <a:pt x="7327342" y="1192429"/>
                  </a:lnTo>
                  <a:lnTo>
                    <a:pt x="7320266" y="1199605"/>
                  </a:lnTo>
                  <a:lnTo>
                    <a:pt x="7313262" y="1206528"/>
                  </a:lnTo>
                  <a:lnTo>
                    <a:pt x="7306060" y="1213463"/>
                  </a:lnTo>
                  <a:lnTo>
                    <a:pt x="7298392" y="1220675"/>
                  </a:lnTo>
                  <a:lnTo>
                    <a:pt x="7289988" y="1228429"/>
                  </a:lnTo>
                  <a:lnTo>
                    <a:pt x="7280578" y="1236990"/>
                  </a:lnTo>
                  <a:lnTo>
                    <a:pt x="7269895" y="1246622"/>
                  </a:lnTo>
                  <a:lnTo>
                    <a:pt x="7257669" y="1257592"/>
                  </a:lnTo>
                  <a:lnTo>
                    <a:pt x="7222638" y="1293604"/>
                  </a:lnTo>
                  <a:lnTo>
                    <a:pt x="7187908" y="1329656"/>
                  </a:lnTo>
                  <a:lnTo>
                    <a:pt x="7153451" y="1365741"/>
                  </a:lnTo>
                  <a:lnTo>
                    <a:pt x="7119238" y="1401853"/>
                  </a:lnTo>
                  <a:lnTo>
                    <a:pt x="7085244" y="1437985"/>
                  </a:lnTo>
                  <a:lnTo>
                    <a:pt x="7051439" y="1474132"/>
                  </a:lnTo>
                  <a:lnTo>
                    <a:pt x="7017798" y="1510288"/>
                  </a:lnTo>
                  <a:lnTo>
                    <a:pt x="6984293" y="1546447"/>
                  </a:lnTo>
                  <a:lnTo>
                    <a:pt x="6950896" y="1582602"/>
                  </a:lnTo>
                  <a:lnTo>
                    <a:pt x="6917580" y="1618748"/>
                  </a:lnTo>
                  <a:lnTo>
                    <a:pt x="6884318" y="1654878"/>
                  </a:lnTo>
                  <a:lnTo>
                    <a:pt x="6851081" y="1690986"/>
                  </a:lnTo>
                  <a:lnTo>
                    <a:pt x="6817844" y="1727067"/>
                  </a:lnTo>
                  <a:lnTo>
                    <a:pt x="6784579" y="1763113"/>
                  </a:lnTo>
                  <a:lnTo>
                    <a:pt x="6751257" y="1799120"/>
                  </a:lnTo>
                  <a:lnTo>
                    <a:pt x="6717852" y="1835081"/>
                  </a:lnTo>
                  <a:lnTo>
                    <a:pt x="6684337" y="1870989"/>
                  </a:lnTo>
                  <a:lnTo>
                    <a:pt x="6650684" y="1906840"/>
                  </a:lnTo>
                  <a:lnTo>
                    <a:pt x="6616865" y="1942626"/>
                  </a:lnTo>
                  <a:lnTo>
                    <a:pt x="6582854" y="1978342"/>
                  </a:lnTo>
                  <a:lnTo>
                    <a:pt x="6548583" y="2014580"/>
                  </a:lnTo>
                  <a:lnTo>
                    <a:pt x="6514293" y="2050705"/>
                  </a:lnTo>
                  <a:lnTo>
                    <a:pt x="6479959" y="2086712"/>
                  </a:lnTo>
                  <a:lnTo>
                    <a:pt x="6445557" y="2122596"/>
                  </a:lnTo>
                  <a:lnTo>
                    <a:pt x="6411064" y="2158352"/>
                  </a:lnTo>
                  <a:lnTo>
                    <a:pt x="6376456" y="2193973"/>
                  </a:lnTo>
                  <a:lnTo>
                    <a:pt x="6341708" y="2229455"/>
                  </a:lnTo>
                  <a:lnTo>
                    <a:pt x="6306797" y="2264792"/>
                  </a:lnTo>
                  <a:lnTo>
                    <a:pt x="6271698" y="2299978"/>
                  </a:lnTo>
                  <a:lnTo>
                    <a:pt x="6236388" y="2335009"/>
                  </a:lnTo>
                  <a:lnTo>
                    <a:pt x="6200843" y="2369878"/>
                  </a:lnTo>
                  <a:lnTo>
                    <a:pt x="6165039" y="2404581"/>
                  </a:lnTo>
                  <a:lnTo>
                    <a:pt x="6128952" y="2439112"/>
                  </a:lnTo>
                  <a:lnTo>
                    <a:pt x="6092557" y="2473466"/>
                  </a:lnTo>
                  <a:lnTo>
                    <a:pt x="6055831" y="2507637"/>
                  </a:lnTo>
                  <a:lnTo>
                    <a:pt x="6018750" y="2541619"/>
                  </a:lnTo>
                  <a:lnTo>
                    <a:pt x="5981290" y="2575408"/>
                  </a:lnTo>
                  <a:lnTo>
                    <a:pt x="5943427" y="2608998"/>
                  </a:lnTo>
                  <a:lnTo>
                    <a:pt x="5905137" y="2642384"/>
                  </a:lnTo>
                  <a:lnTo>
                    <a:pt x="5866396" y="2675559"/>
                  </a:lnTo>
                  <a:lnTo>
                    <a:pt x="5861700" y="2680729"/>
                  </a:lnTo>
                  <a:lnTo>
                    <a:pt x="5853855" y="2688911"/>
                  </a:lnTo>
                  <a:lnTo>
                    <a:pt x="5845487" y="2697176"/>
                  </a:lnTo>
                  <a:lnTo>
                    <a:pt x="5836664" y="2705519"/>
                  </a:lnTo>
                  <a:lnTo>
                    <a:pt x="5827456" y="2713934"/>
                  </a:lnTo>
                  <a:lnTo>
                    <a:pt x="5817929" y="2722416"/>
                  </a:lnTo>
                  <a:lnTo>
                    <a:pt x="5808153" y="2730961"/>
                  </a:lnTo>
                  <a:lnTo>
                    <a:pt x="5798464" y="2780461"/>
                  </a:lnTo>
                  <a:lnTo>
                    <a:pt x="5793341" y="2785320"/>
                  </a:lnTo>
                  <a:lnTo>
                    <a:pt x="5798358" y="2781861"/>
                  </a:lnTo>
                  <a:lnTo>
                    <a:pt x="5802601" y="2778936"/>
                  </a:lnTo>
                  <a:lnTo>
                    <a:pt x="5811922" y="2772015"/>
                  </a:lnTo>
                  <a:lnTo>
                    <a:pt x="5821310" y="2764623"/>
                  </a:lnTo>
                  <a:lnTo>
                    <a:pt x="5830768" y="2756827"/>
                  </a:lnTo>
                  <a:lnTo>
                    <a:pt x="5840303" y="2748697"/>
                  </a:lnTo>
                  <a:lnTo>
                    <a:pt x="5849917" y="2740298"/>
                  </a:lnTo>
                  <a:lnTo>
                    <a:pt x="5859617" y="2731698"/>
                  </a:lnTo>
                  <a:lnTo>
                    <a:pt x="5869405" y="2722965"/>
                  </a:lnTo>
                  <a:lnTo>
                    <a:pt x="5879288" y="2714166"/>
                  </a:lnTo>
                  <a:lnTo>
                    <a:pt x="5889268" y="2705369"/>
                  </a:lnTo>
                  <a:lnTo>
                    <a:pt x="5899352" y="2696641"/>
                  </a:lnTo>
                  <a:lnTo>
                    <a:pt x="5909542" y="2688049"/>
                  </a:lnTo>
                  <a:lnTo>
                    <a:pt x="5919845" y="2679662"/>
                  </a:lnTo>
                  <a:lnTo>
                    <a:pt x="5930265" y="2671546"/>
                  </a:lnTo>
                  <a:lnTo>
                    <a:pt x="5927588" y="2673636"/>
                  </a:lnTo>
                  <a:lnTo>
                    <a:pt x="5918541" y="2685024"/>
                  </a:lnTo>
                  <a:lnTo>
                    <a:pt x="5913285" y="2690406"/>
                  </a:lnTo>
                  <a:lnTo>
                    <a:pt x="5921559" y="2682918"/>
                  </a:lnTo>
                  <a:lnTo>
                    <a:pt x="5931320" y="2673996"/>
                  </a:lnTo>
                  <a:lnTo>
                    <a:pt x="5940936" y="2665103"/>
                  </a:lnTo>
                  <a:lnTo>
                    <a:pt x="5950402" y="2656238"/>
                  </a:lnTo>
                  <a:lnTo>
                    <a:pt x="5959717" y="2647398"/>
                  </a:lnTo>
                  <a:lnTo>
                    <a:pt x="5968875" y="2638579"/>
                  </a:lnTo>
                  <a:lnTo>
                    <a:pt x="5977874" y="2629779"/>
                  </a:lnTo>
                  <a:lnTo>
                    <a:pt x="5986710" y="2620997"/>
                  </a:lnTo>
                  <a:lnTo>
                    <a:pt x="5995380" y="2612228"/>
                  </a:lnTo>
                  <a:lnTo>
                    <a:pt x="6003879" y="2603472"/>
                  </a:lnTo>
                  <a:lnTo>
                    <a:pt x="6012205" y="2594724"/>
                  </a:lnTo>
                  <a:lnTo>
                    <a:pt x="6009944" y="2598801"/>
                  </a:lnTo>
                  <a:lnTo>
                    <a:pt x="6011938" y="2599042"/>
                  </a:lnTo>
                  <a:lnTo>
                    <a:pt x="6004255" y="2606941"/>
                  </a:lnTo>
                  <a:lnTo>
                    <a:pt x="6011553" y="2600444"/>
                  </a:lnTo>
                  <a:lnTo>
                    <a:pt x="6022570" y="2590400"/>
                  </a:lnTo>
                  <a:lnTo>
                    <a:pt x="6033270" y="2580347"/>
                  </a:lnTo>
                  <a:lnTo>
                    <a:pt x="6043229" y="2570655"/>
                  </a:lnTo>
                  <a:lnTo>
                    <a:pt x="6052026" y="2561690"/>
                  </a:lnTo>
                  <a:lnTo>
                    <a:pt x="6059237" y="2553821"/>
                  </a:lnTo>
                  <a:lnTo>
                    <a:pt x="6064440" y="2547416"/>
                  </a:lnTo>
                  <a:lnTo>
                    <a:pt x="6059773" y="2551121"/>
                  </a:lnTo>
                  <a:lnTo>
                    <a:pt x="6056345" y="2554389"/>
                  </a:lnTo>
                  <a:lnTo>
                    <a:pt x="6057341" y="2555674"/>
                  </a:lnTo>
                  <a:lnTo>
                    <a:pt x="6053480" y="2559596"/>
                  </a:lnTo>
                  <a:lnTo>
                    <a:pt x="6048813" y="2562433"/>
                  </a:lnTo>
                  <a:lnTo>
                    <a:pt x="6047139" y="2562156"/>
                  </a:lnTo>
                  <a:lnTo>
                    <a:pt x="6049730" y="2558211"/>
                  </a:lnTo>
                  <a:lnTo>
                    <a:pt x="6055410" y="2551766"/>
                  </a:lnTo>
                  <a:lnTo>
                    <a:pt x="6063000" y="2543991"/>
                  </a:lnTo>
                  <a:lnTo>
                    <a:pt x="6071322" y="2536055"/>
                  </a:lnTo>
                  <a:lnTo>
                    <a:pt x="6079197" y="2529128"/>
                  </a:lnTo>
                  <a:lnTo>
                    <a:pt x="6080175" y="2529255"/>
                  </a:lnTo>
                  <a:lnTo>
                    <a:pt x="6082851" y="2526761"/>
                  </a:lnTo>
                  <a:lnTo>
                    <a:pt x="6093312" y="2516710"/>
                  </a:lnTo>
                  <a:lnTo>
                    <a:pt x="6100934" y="2508982"/>
                  </a:lnTo>
                  <a:lnTo>
                    <a:pt x="6107744" y="2501917"/>
                  </a:lnTo>
                  <a:lnTo>
                    <a:pt x="6115770" y="2493861"/>
                  </a:lnTo>
                  <a:lnTo>
                    <a:pt x="6127038" y="2483154"/>
                  </a:lnTo>
                  <a:lnTo>
                    <a:pt x="6131831" y="2479924"/>
                  </a:lnTo>
                  <a:lnTo>
                    <a:pt x="6130131" y="2482133"/>
                  </a:lnTo>
                  <a:lnTo>
                    <a:pt x="6125527" y="2486847"/>
                  </a:lnTo>
                  <a:lnTo>
                    <a:pt x="6121749" y="2491024"/>
                  </a:lnTo>
                  <a:lnTo>
                    <a:pt x="6124173" y="2491178"/>
                  </a:lnTo>
                  <a:lnTo>
                    <a:pt x="6132520" y="2485966"/>
                  </a:lnTo>
                  <a:lnTo>
                    <a:pt x="6144015" y="2476624"/>
                  </a:lnTo>
                  <a:lnTo>
                    <a:pt x="6156775" y="2465255"/>
                  </a:lnTo>
                  <a:lnTo>
                    <a:pt x="6168915" y="2453962"/>
                  </a:lnTo>
                  <a:lnTo>
                    <a:pt x="6178549" y="2444847"/>
                  </a:lnTo>
                  <a:lnTo>
                    <a:pt x="6183795" y="2440012"/>
                  </a:lnTo>
                  <a:lnTo>
                    <a:pt x="6188494" y="2433878"/>
                  </a:lnTo>
                  <a:lnTo>
                    <a:pt x="6195834" y="2425661"/>
                  </a:lnTo>
                  <a:lnTo>
                    <a:pt x="6193866" y="2425446"/>
                  </a:lnTo>
                  <a:lnTo>
                    <a:pt x="6198438" y="2420748"/>
                  </a:lnTo>
                  <a:lnTo>
                    <a:pt x="6204631" y="2415466"/>
                  </a:lnTo>
                  <a:lnTo>
                    <a:pt x="6207832" y="2414076"/>
                  </a:lnTo>
                  <a:lnTo>
                    <a:pt x="6210962" y="2412765"/>
                  </a:lnTo>
                  <a:lnTo>
                    <a:pt x="6216942" y="2407716"/>
                  </a:lnTo>
                  <a:lnTo>
                    <a:pt x="6261900" y="2349207"/>
                  </a:lnTo>
                  <a:lnTo>
                    <a:pt x="6261901" y="2352042"/>
                  </a:lnTo>
                  <a:lnTo>
                    <a:pt x="6265811" y="2350055"/>
                  </a:lnTo>
                  <a:lnTo>
                    <a:pt x="6269049" y="2348826"/>
                  </a:lnTo>
                  <a:lnTo>
                    <a:pt x="6269482" y="2350262"/>
                  </a:lnTo>
                  <a:lnTo>
                    <a:pt x="6264973" y="2356269"/>
                  </a:lnTo>
                  <a:lnTo>
                    <a:pt x="6265406" y="2355840"/>
                  </a:lnTo>
                  <a:lnTo>
                    <a:pt x="6276969" y="2344032"/>
                  </a:lnTo>
                  <a:lnTo>
                    <a:pt x="6287202" y="2332946"/>
                  </a:lnTo>
                  <a:lnTo>
                    <a:pt x="6296313" y="2322498"/>
                  </a:lnTo>
                  <a:lnTo>
                    <a:pt x="6304507" y="2312605"/>
                  </a:lnTo>
                  <a:lnTo>
                    <a:pt x="6311992" y="2303186"/>
                  </a:lnTo>
                  <a:lnTo>
                    <a:pt x="6318975" y="2294156"/>
                  </a:lnTo>
                  <a:lnTo>
                    <a:pt x="6325662" y="2285433"/>
                  </a:lnTo>
                  <a:lnTo>
                    <a:pt x="6332260" y="2276934"/>
                  </a:lnTo>
                  <a:lnTo>
                    <a:pt x="6338976" y="2268575"/>
                  </a:lnTo>
                  <a:lnTo>
                    <a:pt x="6342690" y="2265180"/>
                  </a:lnTo>
                  <a:lnTo>
                    <a:pt x="6350835" y="2257086"/>
                  </a:lnTo>
                  <a:lnTo>
                    <a:pt x="6360570" y="2246955"/>
                  </a:lnTo>
                  <a:lnTo>
                    <a:pt x="6370973" y="2235890"/>
                  </a:lnTo>
                  <a:lnTo>
                    <a:pt x="6381123" y="2224997"/>
                  </a:lnTo>
                  <a:lnTo>
                    <a:pt x="6390098" y="2215381"/>
                  </a:lnTo>
                  <a:lnTo>
                    <a:pt x="6396977" y="2208149"/>
                  </a:lnTo>
                  <a:lnTo>
                    <a:pt x="6398336" y="2208617"/>
                  </a:lnTo>
                  <a:lnTo>
                    <a:pt x="6391169" y="2215707"/>
                  </a:lnTo>
                  <a:lnTo>
                    <a:pt x="6385331" y="2222906"/>
                  </a:lnTo>
                  <a:lnTo>
                    <a:pt x="6406311" y="2206650"/>
                  </a:lnTo>
                  <a:lnTo>
                    <a:pt x="6403525" y="2209574"/>
                  </a:lnTo>
                  <a:lnTo>
                    <a:pt x="6398063" y="2215849"/>
                  </a:lnTo>
                  <a:lnTo>
                    <a:pt x="6398311" y="2218452"/>
                  </a:lnTo>
                  <a:close/>
                </a:path>
                <a:path w="9423565" h="4143933">
                  <a:moveTo>
                    <a:pt x="5511206" y="2999099"/>
                  </a:moveTo>
                  <a:lnTo>
                    <a:pt x="5508222" y="3001329"/>
                  </a:lnTo>
                  <a:lnTo>
                    <a:pt x="5510910" y="3000190"/>
                  </a:lnTo>
                  <a:lnTo>
                    <a:pt x="5511206" y="2999099"/>
                  </a:lnTo>
                  <a:close/>
                </a:path>
                <a:path w="9423565" h="4143933">
                  <a:moveTo>
                    <a:pt x="113782" y="3951480"/>
                  </a:moveTo>
                  <a:lnTo>
                    <a:pt x="108229" y="3949344"/>
                  </a:lnTo>
                  <a:lnTo>
                    <a:pt x="105956" y="3950284"/>
                  </a:lnTo>
                  <a:lnTo>
                    <a:pt x="113782" y="3951480"/>
                  </a:lnTo>
                  <a:close/>
                </a:path>
                <a:path w="9423565" h="4143933">
                  <a:moveTo>
                    <a:pt x="172351" y="3968762"/>
                  </a:moveTo>
                  <a:lnTo>
                    <a:pt x="171145" y="3975163"/>
                  </a:lnTo>
                  <a:lnTo>
                    <a:pt x="181785" y="3977501"/>
                  </a:lnTo>
                  <a:lnTo>
                    <a:pt x="173627" y="3968534"/>
                  </a:lnTo>
                  <a:lnTo>
                    <a:pt x="172351" y="3968762"/>
                  </a:lnTo>
                  <a:close/>
                </a:path>
                <a:path w="9423565" h="4143933">
                  <a:moveTo>
                    <a:pt x="3200527" y="3881882"/>
                  </a:moveTo>
                  <a:lnTo>
                    <a:pt x="3199438" y="3882803"/>
                  </a:lnTo>
                  <a:lnTo>
                    <a:pt x="3211493" y="3879844"/>
                  </a:lnTo>
                  <a:lnTo>
                    <a:pt x="3217392" y="3878402"/>
                  </a:lnTo>
                  <a:lnTo>
                    <a:pt x="3200527" y="3881882"/>
                  </a:lnTo>
                  <a:close/>
                </a:path>
                <a:path w="9423565" h="4143933">
                  <a:moveTo>
                    <a:pt x="4154982" y="3641928"/>
                  </a:moveTo>
                  <a:lnTo>
                    <a:pt x="4156233" y="3641380"/>
                  </a:lnTo>
                  <a:lnTo>
                    <a:pt x="4164621" y="3638131"/>
                  </a:lnTo>
                  <a:lnTo>
                    <a:pt x="4174615" y="3634440"/>
                  </a:lnTo>
                  <a:lnTo>
                    <a:pt x="4182811" y="3631204"/>
                  </a:lnTo>
                  <a:lnTo>
                    <a:pt x="4185808" y="3629316"/>
                  </a:lnTo>
                  <a:lnTo>
                    <a:pt x="4180205" y="3629672"/>
                  </a:lnTo>
                  <a:lnTo>
                    <a:pt x="4206468" y="3625507"/>
                  </a:lnTo>
                  <a:lnTo>
                    <a:pt x="4210186" y="3623230"/>
                  </a:lnTo>
                  <a:lnTo>
                    <a:pt x="4219924" y="3618673"/>
                  </a:lnTo>
                  <a:lnTo>
                    <a:pt x="4232354" y="3613694"/>
                  </a:lnTo>
                  <a:lnTo>
                    <a:pt x="4246093" y="3608452"/>
                  </a:lnTo>
                  <a:lnTo>
                    <a:pt x="4259757" y="3603104"/>
                  </a:lnTo>
                  <a:lnTo>
                    <a:pt x="4259747" y="3605193"/>
                  </a:lnTo>
                  <a:lnTo>
                    <a:pt x="4258723" y="3608039"/>
                  </a:lnTo>
                  <a:lnTo>
                    <a:pt x="4260125" y="3609722"/>
                  </a:lnTo>
                  <a:lnTo>
                    <a:pt x="4267713" y="3608649"/>
                  </a:lnTo>
                  <a:lnTo>
                    <a:pt x="4285246" y="3603231"/>
                  </a:lnTo>
                  <a:lnTo>
                    <a:pt x="4316437" y="3587711"/>
                  </a:lnTo>
                  <a:lnTo>
                    <a:pt x="4317382" y="3587345"/>
                  </a:lnTo>
                  <a:lnTo>
                    <a:pt x="4333639" y="3581847"/>
                  </a:lnTo>
                  <a:lnTo>
                    <a:pt x="4336326" y="3583330"/>
                  </a:lnTo>
                  <a:lnTo>
                    <a:pt x="4342903" y="3581124"/>
                  </a:lnTo>
                  <a:lnTo>
                    <a:pt x="4358604" y="3575279"/>
                  </a:lnTo>
                  <a:lnTo>
                    <a:pt x="4371144" y="3569812"/>
                  </a:lnTo>
                  <a:lnTo>
                    <a:pt x="4381345" y="3564662"/>
                  </a:lnTo>
                  <a:lnTo>
                    <a:pt x="4390033" y="3559767"/>
                  </a:lnTo>
                  <a:lnTo>
                    <a:pt x="4398030" y="3555067"/>
                  </a:lnTo>
                  <a:lnTo>
                    <a:pt x="4406161" y="3550500"/>
                  </a:lnTo>
                  <a:lnTo>
                    <a:pt x="4415249" y="3546005"/>
                  </a:lnTo>
                  <a:lnTo>
                    <a:pt x="4426117" y="3541522"/>
                  </a:lnTo>
                  <a:lnTo>
                    <a:pt x="4439589" y="3536988"/>
                  </a:lnTo>
                  <a:lnTo>
                    <a:pt x="4433620" y="3541229"/>
                  </a:lnTo>
                  <a:lnTo>
                    <a:pt x="4432314" y="3543560"/>
                  </a:lnTo>
                  <a:lnTo>
                    <a:pt x="4437231" y="3542856"/>
                  </a:lnTo>
                  <a:lnTo>
                    <a:pt x="4446715" y="3540049"/>
                  </a:lnTo>
                  <a:lnTo>
                    <a:pt x="4459109" y="3536073"/>
                  </a:lnTo>
                  <a:lnTo>
                    <a:pt x="4460997" y="3533046"/>
                  </a:lnTo>
                  <a:lnTo>
                    <a:pt x="4457523" y="3534854"/>
                  </a:lnTo>
                  <a:lnTo>
                    <a:pt x="4441659" y="3540290"/>
                  </a:lnTo>
                  <a:lnTo>
                    <a:pt x="4440822" y="3539993"/>
                  </a:lnTo>
                  <a:lnTo>
                    <a:pt x="4445622" y="3536765"/>
                  </a:lnTo>
                  <a:lnTo>
                    <a:pt x="4457622" y="3531740"/>
                  </a:lnTo>
                  <a:lnTo>
                    <a:pt x="4469003" y="3526878"/>
                  </a:lnTo>
                  <a:lnTo>
                    <a:pt x="4477373" y="3525399"/>
                  </a:lnTo>
                  <a:lnTo>
                    <a:pt x="4486565" y="3523204"/>
                  </a:lnTo>
                  <a:lnTo>
                    <a:pt x="4496562" y="3520359"/>
                  </a:lnTo>
                  <a:lnTo>
                    <a:pt x="4507277" y="3516938"/>
                  </a:lnTo>
                  <a:lnTo>
                    <a:pt x="4518624" y="3513014"/>
                  </a:lnTo>
                  <a:lnTo>
                    <a:pt x="4530514" y="3508663"/>
                  </a:lnTo>
                  <a:lnTo>
                    <a:pt x="4542861" y="3503958"/>
                  </a:lnTo>
                  <a:lnTo>
                    <a:pt x="4555578" y="3498975"/>
                  </a:lnTo>
                  <a:lnTo>
                    <a:pt x="4568577" y="3493787"/>
                  </a:lnTo>
                  <a:lnTo>
                    <a:pt x="4581772" y="3488468"/>
                  </a:lnTo>
                  <a:lnTo>
                    <a:pt x="4595076" y="3483093"/>
                  </a:lnTo>
                  <a:lnTo>
                    <a:pt x="4608400" y="3477737"/>
                  </a:lnTo>
                  <a:lnTo>
                    <a:pt x="4621659" y="3472473"/>
                  </a:lnTo>
                  <a:lnTo>
                    <a:pt x="4634764" y="3467375"/>
                  </a:lnTo>
                  <a:lnTo>
                    <a:pt x="4647629" y="3462519"/>
                  </a:lnTo>
                  <a:lnTo>
                    <a:pt x="4660168" y="3457979"/>
                  </a:lnTo>
                  <a:lnTo>
                    <a:pt x="4672291" y="3453828"/>
                  </a:lnTo>
                  <a:lnTo>
                    <a:pt x="4671697" y="3452303"/>
                  </a:lnTo>
                  <a:lnTo>
                    <a:pt x="4677791" y="3448386"/>
                  </a:lnTo>
                  <a:lnTo>
                    <a:pt x="4689474" y="3443408"/>
                  </a:lnTo>
                  <a:lnTo>
                    <a:pt x="4702730" y="3438014"/>
                  </a:lnTo>
                  <a:lnTo>
                    <a:pt x="4713541" y="3432848"/>
                  </a:lnTo>
                  <a:lnTo>
                    <a:pt x="4713745" y="3433899"/>
                  </a:lnTo>
                  <a:lnTo>
                    <a:pt x="4719102" y="3433033"/>
                  </a:lnTo>
                  <a:lnTo>
                    <a:pt x="4729587" y="3428580"/>
                  </a:lnTo>
                  <a:lnTo>
                    <a:pt x="4742927" y="3422413"/>
                  </a:lnTo>
                  <a:lnTo>
                    <a:pt x="4756849" y="3416404"/>
                  </a:lnTo>
                  <a:lnTo>
                    <a:pt x="4769078" y="3412426"/>
                  </a:lnTo>
                  <a:lnTo>
                    <a:pt x="4757166" y="3411359"/>
                  </a:lnTo>
                  <a:lnTo>
                    <a:pt x="4767253" y="3407784"/>
                  </a:lnTo>
                  <a:lnTo>
                    <a:pt x="4781185" y="3401782"/>
                  </a:lnTo>
                  <a:lnTo>
                    <a:pt x="4793588" y="3395462"/>
                  </a:lnTo>
                  <a:lnTo>
                    <a:pt x="4804836" y="3389176"/>
                  </a:lnTo>
                  <a:lnTo>
                    <a:pt x="4815303" y="3383276"/>
                  </a:lnTo>
                  <a:lnTo>
                    <a:pt x="4825363" y="3378114"/>
                  </a:lnTo>
                  <a:lnTo>
                    <a:pt x="4835391" y="3374044"/>
                  </a:lnTo>
                  <a:lnTo>
                    <a:pt x="4845761" y="3371418"/>
                  </a:lnTo>
                  <a:lnTo>
                    <a:pt x="4849187" y="3370232"/>
                  </a:lnTo>
                  <a:lnTo>
                    <a:pt x="4854402" y="3369079"/>
                  </a:lnTo>
                  <a:lnTo>
                    <a:pt x="4852281" y="3371184"/>
                  </a:lnTo>
                  <a:lnTo>
                    <a:pt x="4845725" y="3375183"/>
                  </a:lnTo>
                  <a:lnTo>
                    <a:pt x="4837632" y="3379708"/>
                  </a:lnTo>
                  <a:lnTo>
                    <a:pt x="4830902" y="3383394"/>
                  </a:lnTo>
                  <a:lnTo>
                    <a:pt x="4832882" y="3382919"/>
                  </a:lnTo>
                  <a:lnTo>
                    <a:pt x="4844379" y="3379305"/>
                  </a:lnTo>
                  <a:lnTo>
                    <a:pt x="4856504" y="3374347"/>
                  </a:lnTo>
                  <a:lnTo>
                    <a:pt x="4869004" y="3368458"/>
                  </a:lnTo>
                  <a:lnTo>
                    <a:pt x="4881626" y="3362053"/>
                  </a:lnTo>
                  <a:lnTo>
                    <a:pt x="4894119" y="3355543"/>
                  </a:lnTo>
                  <a:lnTo>
                    <a:pt x="4906229" y="3349341"/>
                  </a:lnTo>
                  <a:lnTo>
                    <a:pt x="4917703" y="3343862"/>
                  </a:lnTo>
                  <a:lnTo>
                    <a:pt x="4928289" y="3339517"/>
                  </a:lnTo>
                  <a:lnTo>
                    <a:pt x="4937734" y="3336721"/>
                  </a:lnTo>
                  <a:lnTo>
                    <a:pt x="4936953" y="3333580"/>
                  </a:lnTo>
                  <a:lnTo>
                    <a:pt x="4939800" y="3329391"/>
                  </a:lnTo>
                  <a:lnTo>
                    <a:pt x="4954371" y="3320097"/>
                  </a:lnTo>
                  <a:lnTo>
                    <a:pt x="4965482" y="3316130"/>
                  </a:lnTo>
                  <a:lnTo>
                    <a:pt x="4979858" y="3310543"/>
                  </a:lnTo>
                  <a:lnTo>
                    <a:pt x="4994075" y="3304809"/>
                  </a:lnTo>
                  <a:lnTo>
                    <a:pt x="5006173" y="3299925"/>
                  </a:lnTo>
                  <a:lnTo>
                    <a:pt x="5014187" y="3296887"/>
                  </a:lnTo>
                  <a:lnTo>
                    <a:pt x="5016157" y="3296691"/>
                  </a:lnTo>
                  <a:lnTo>
                    <a:pt x="5023606" y="3292269"/>
                  </a:lnTo>
                  <a:lnTo>
                    <a:pt x="5033399" y="3286318"/>
                  </a:lnTo>
                  <a:lnTo>
                    <a:pt x="5043142" y="3281066"/>
                  </a:lnTo>
                  <a:lnTo>
                    <a:pt x="5056555" y="3275279"/>
                  </a:lnTo>
                  <a:lnTo>
                    <a:pt x="5055527" y="3277438"/>
                  </a:lnTo>
                  <a:lnTo>
                    <a:pt x="5047437" y="3281743"/>
                  </a:lnTo>
                  <a:lnTo>
                    <a:pt x="5041722" y="3285337"/>
                  </a:lnTo>
                  <a:lnTo>
                    <a:pt x="5055541" y="3278878"/>
                  </a:lnTo>
                  <a:lnTo>
                    <a:pt x="5067209" y="3272810"/>
                  </a:lnTo>
                  <a:lnTo>
                    <a:pt x="5078255" y="3266575"/>
                  </a:lnTo>
                  <a:lnTo>
                    <a:pt x="5088870" y="3260203"/>
                  </a:lnTo>
                  <a:lnTo>
                    <a:pt x="5099246" y="3253725"/>
                  </a:lnTo>
                  <a:lnTo>
                    <a:pt x="5109573" y="3247175"/>
                  </a:lnTo>
                  <a:lnTo>
                    <a:pt x="5120043" y="3240582"/>
                  </a:lnTo>
                  <a:lnTo>
                    <a:pt x="5128160" y="3237794"/>
                  </a:lnTo>
                  <a:lnTo>
                    <a:pt x="5137411" y="3233643"/>
                  </a:lnTo>
                  <a:lnTo>
                    <a:pt x="5148176" y="3228253"/>
                  </a:lnTo>
                  <a:lnTo>
                    <a:pt x="5160074" y="3221946"/>
                  </a:lnTo>
                  <a:lnTo>
                    <a:pt x="5172724" y="3215042"/>
                  </a:lnTo>
                  <a:lnTo>
                    <a:pt x="5185746" y="3207861"/>
                  </a:lnTo>
                  <a:lnTo>
                    <a:pt x="5198758" y="3200724"/>
                  </a:lnTo>
                  <a:lnTo>
                    <a:pt x="5211380" y="3193952"/>
                  </a:lnTo>
                  <a:lnTo>
                    <a:pt x="5223230" y="3187865"/>
                  </a:lnTo>
                  <a:lnTo>
                    <a:pt x="5226070" y="3185444"/>
                  </a:lnTo>
                  <a:lnTo>
                    <a:pt x="5238242" y="3177004"/>
                  </a:lnTo>
                  <a:lnTo>
                    <a:pt x="5251924" y="3168939"/>
                  </a:lnTo>
                  <a:lnTo>
                    <a:pt x="5264633" y="3161590"/>
                  </a:lnTo>
                  <a:lnTo>
                    <a:pt x="5273884" y="3155301"/>
                  </a:lnTo>
                  <a:lnTo>
                    <a:pt x="5277192" y="3150412"/>
                  </a:lnTo>
                  <a:lnTo>
                    <a:pt x="5276773" y="3151505"/>
                  </a:lnTo>
                  <a:lnTo>
                    <a:pt x="5281358" y="3149777"/>
                  </a:lnTo>
                  <a:lnTo>
                    <a:pt x="5283644" y="3148863"/>
                  </a:lnTo>
                  <a:lnTo>
                    <a:pt x="5288507" y="3144745"/>
                  </a:lnTo>
                  <a:lnTo>
                    <a:pt x="5297232" y="3136746"/>
                  </a:lnTo>
                  <a:lnTo>
                    <a:pt x="5306603" y="3128573"/>
                  </a:lnTo>
                  <a:lnTo>
                    <a:pt x="5318163" y="3120313"/>
                  </a:lnTo>
                  <a:lnTo>
                    <a:pt x="5315432" y="3127133"/>
                  </a:lnTo>
                  <a:lnTo>
                    <a:pt x="5315627" y="3127883"/>
                  </a:lnTo>
                  <a:lnTo>
                    <a:pt x="5321554" y="3126391"/>
                  </a:lnTo>
                  <a:lnTo>
                    <a:pt x="5333091" y="3119694"/>
                  </a:lnTo>
                  <a:lnTo>
                    <a:pt x="5346691" y="3110944"/>
                  </a:lnTo>
                  <a:lnTo>
                    <a:pt x="5358807" y="3103293"/>
                  </a:lnTo>
                  <a:lnTo>
                    <a:pt x="5365889" y="3099892"/>
                  </a:lnTo>
                  <a:lnTo>
                    <a:pt x="5363196" y="3100730"/>
                  </a:lnTo>
                  <a:lnTo>
                    <a:pt x="5363032" y="3099621"/>
                  </a:lnTo>
                  <a:lnTo>
                    <a:pt x="5370271" y="3094970"/>
                  </a:lnTo>
                  <a:lnTo>
                    <a:pt x="5378864" y="3089320"/>
                  </a:lnTo>
                  <a:lnTo>
                    <a:pt x="5382768" y="3085211"/>
                  </a:lnTo>
                  <a:lnTo>
                    <a:pt x="5400179" y="3072460"/>
                  </a:lnTo>
                  <a:lnTo>
                    <a:pt x="5404052" y="3069695"/>
                  </a:lnTo>
                  <a:lnTo>
                    <a:pt x="5410354" y="3065059"/>
                  </a:lnTo>
                  <a:lnTo>
                    <a:pt x="5413742" y="3062359"/>
                  </a:lnTo>
                  <a:lnTo>
                    <a:pt x="5415366" y="3060838"/>
                  </a:lnTo>
                  <a:lnTo>
                    <a:pt x="5417922" y="3058302"/>
                  </a:lnTo>
                  <a:lnTo>
                    <a:pt x="5421152" y="3055773"/>
                  </a:lnTo>
                  <a:lnTo>
                    <a:pt x="5427216" y="3051393"/>
                  </a:lnTo>
                  <a:lnTo>
                    <a:pt x="5437263" y="3044405"/>
                  </a:lnTo>
                  <a:lnTo>
                    <a:pt x="5446153" y="3039072"/>
                  </a:lnTo>
                  <a:lnTo>
                    <a:pt x="5448722" y="3039439"/>
                  </a:lnTo>
                  <a:lnTo>
                    <a:pt x="5445375" y="3043816"/>
                  </a:lnTo>
                  <a:lnTo>
                    <a:pt x="5439702" y="3048292"/>
                  </a:lnTo>
                  <a:lnTo>
                    <a:pt x="5449089" y="3043119"/>
                  </a:lnTo>
                  <a:lnTo>
                    <a:pt x="5459727" y="3036490"/>
                  </a:lnTo>
                  <a:lnTo>
                    <a:pt x="5470119" y="3029362"/>
                  </a:lnTo>
                  <a:lnTo>
                    <a:pt x="5480367" y="3021880"/>
                  </a:lnTo>
                  <a:lnTo>
                    <a:pt x="5489916" y="3014685"/>
                  </a:lnTo>
                  <a:lnTo>
                    <a:pt x="5486474" y="3017008"/>
                  </a:lnTo>
                  <a:lnTo>
                    <a:pt x="5484922" y="3017334"/>
                  </a:lnTo>
                  <a:lnTo>
                    <a:pt x="5487555" y="3014764"/>
                  </a:lnTo>
                  <a:lnTo>
                    <a:pt x="5488246" y="3014754"/>
                  </a:lnTo>
                  <a:lnTo>
                    <a:pt x="5493421" y="3012039"/>
                  </a:lnTo>
                  <a:lnTo>
                    <a:pt x="5500856" y="3006423"/>
                  </a:lnTo>
                  <a:lnTo>
                    <a:pt x="5511304" y="2998736"/>
                  </a:lnTo>
                  <a:lnTo>
                    <a:pt x="5511206" y="2999099"/>
                  </a:lnTo>
                  <a:lnTo>
                    <a:pt x="5510910" y="3000190"/>
                  </a:lnTo>
                  <a:lnTo>
                    <a:pt x="5508222" y="3001329"/>
                  </a:lnTo>
                  <a:lnTo>
                    <a:pt x="5501224" y="3006516"/>
                  </a:lnTo>
                  <a:lnTo>
                    <a:pt x="5495062" y="3011021"/>
                  </a:lnTo>
                  <a:lnTo>
                    <a:pt x="5494229" y="3011615"/>
                  </a:lnTo>
                  <a:lnTo>
                    <a:pt x="5495802" y="3010789"/>
                  </a:lnTo>
                  <a:lnTo>
                    <a:pt x="5507773" y="3002679"/>
                  </a:lnTo>
                  <a:lnTo>
                    <a:pt x="5513453" y="2998783"/>
                  </a:lnTo>
                  <a:lnTo>
                    <a:pt x="5514856" y="2998007"/>
                  </a:lnTo>
                  <a:lnTo>
                    <a:pt x="5516249" y="2996865"/>
                  </a:lnTo>
                  <a:lnTo>
                    <a:pt x="5520875" y="2993691"/>
                  </a:lnTo>
                  <a:lnTo>
                    <a:pt x="5531827" y="2987090"/>
                  </a:lnTo>
                  <a:lnTo>
                    <a:pt x="5529084" y="2993263"/>
                  </a:lnTo>
                  <a:lnTo>
                    <a:pt x="5534323" y="2989450"/>
                  </a:lnTo>
                  <a:lnTo>
                    <a:pt x="5546205" y="2980046"/>
                  </a:lnTo>
                  <a:lnTo>
                    <a:pt x="5538404" y="2978648"/>
                  </a:lnTo>
                  <a:lnTo>
                    <a:pt x="5537003" y="2979704"/>
                  </a:lnTo>
                  <a:lnTo>
                    <a:pt x="5544283" y="2973962"/>
                  </a:lnTo>
                  <a:lnTo>
                    <a:pt x="5546096" y="2972865"/>
                  </a:lnTo>
                  <a:lnTo>
                    <a:pt x="5552198" y="2969171"/>
                  </a:lnTo>
                  <a:lnTo>
                    <a:pt x="5556370" y="2965709"/>
                  </a:lnTo>
                  <a:lnTo>
                    <a:pt x="5558423" y="2969744"/>
                  </a:lnTo>
                  <a:lnTo>
                    <a:pt x="5567650" y="2961339"/>
                  </a:lnTo>
                  <a:lnTo>
                    <a:pt x="5570562" y="2957626"/>
                  </a:lnTo>
                  <a:lnTo>
                    <a:pt x="5571205" y="2957213"/>
                  </a:lnTo>
                  <a:lnTo>
                    <a:pt x="5581759" y="2950258"/>
                  </a:lnTo>
                  <a:lnTo>
                    <a:pt x="5592922" y="2942618"/>
                  </a:lnTo>
                  <a:lnTo>
                    <a:pt x="5604549" y="2934415"/>
                  </a:lnTo>
                  <a:lnTo>
                    <a:pt x="5616497" y="2925777"/>
                  </a:lnTo>
                  <a:lnTo>
                    <a:pt x="5628622" y="2916827"/>
                  </a:lnTo>
                  <a:lnTo>
                    <a:pt x="5640780" y="2907691"/>
                  </a:lnTo>
                  <a:lnTo>
                    <a:pt x="5652828" y="2898494"/>
                  </a:lnTo>
                  <a:lnTo>
                    <a:pt x="5664621" y="2889362"/>
                  </a:lnTo>
                  <a:lnTo>
                    <a:pt x="5676016" y="2880418"/>
                  </a:lnTo>
                  <a:lnTo>
                    <a:pt x="5686869" y="2871789"/>
                  </a:lnTo>
                  <a:lnTo>
                    <a:pt x="5697036" y="2863600"/>
                  </a:lnTo>
                  <a:lnTo>
                    <a:pt x="5706373" y="2855975"/>
                  </a:lnTo>
                  <a:lnTo>
                    <a:pt x="5714737" y="2849040"/>
                  </a:lnTo>
                  <a:lnTo>
                    <a:pt x="5721984" y="2842919"/>
                  </a:lnTo>
                  <a:lnTo>
                    <a:pt x="5724381" y="2840845"/>
                  </a:lnTo>
                  <a:lnTo>
                    <a:pt x="5719888" y="2845768"/>
                  </a:lnTo>
                  <a:lnTo>
                    <a:pt x="5723813" y="2842234"/>
                  </a:lnTo>
                  <a:lnTo>
                    <a:pt x="5731011" y="2835961"/>
                  </a:lnTo>
                  <a:lnTo>
                    <a:pt x="5743080" y="2824996"/>
                  </a:lnTo>
                  <a:lnTo>
                    <a:pt x="5752615" y="2816634"/>
                  </a:lnTo>
                  <a:lnTo>
                    <a:pt x="5757837" y="2813558"/>
                  </a:lnTo>
                  <a:lnTo>
                    <a:pt x="5759446" y="2812105"/>
                  </a:lnTo>
                  <a:lnTo>
                    <a:pt x="5767580" y="2805666"/>
                  </a:lnTo>
                  <a:lnTo>
                    <a:pt x="5774610" y="2801346"/>
                  </a:lnTo>
                  <a:lnTo>
                    <a:pt x="5783480" y="2795879"/>
                  </a:lnTo>
                  <a:lnTo>
                    <a:pt x="5797130" y="2785999"/>
                  </a:lnTo>
                  <a:lnTo>
                    <a:pt x="5792152" y="2786100"/>
                  </a:lnTo>
                  <a:lnTo>
                    <a:pt x="5788122" y="2748213"/>
                  </a:lnTo>
                  <a:lnTo>
                    <a:pt x="5778005" y="2756911"/>
                  </a:lnTo>
                  <a:lnTo>
                    <a:pt x="5767910" y="2765650"/>
                  </a:lnTo>
                  <a:lnTo>
                    <a:pt x="5757907" y="2774424"/>
                  </a:lnTo>
                  <a:lnTo>
                    <a:pt x="5748062" y="2783229"/>
                  </a:lnTo>
                  <a:lnTo>
                    <a:pt x="5738444" y="2792059"/>
                  </a:lnTo>
                  <a:lnTo>
                    <a:pt x="5732551" y="2833624"/>
                  </a:lnTo>
                  <a:lnTo>
                    <a:pt x="5727970" y="2837739"/>
                  </a:lnTo>
                  <a:lnTo>
                    <a:pt x="5724816" y="2840368"/>
                  </a:lnTo>
                  <a:lnTo>
                    <a:pt x="5732551" y="2833624"/>
                  </a:lnTo>
                  <a:lnTo>
                    <a:pt x="5738444" y="2792059"/>
                  </a:lnTo>
                  <a:lnTo>
                    <a:pt x="5729122" y="2800908"/>
                  </a:lnTo>
                  <a:lnTo>
                    <a:pt x="5730811" y="2796616"/>
                  </a:lnTo>
                  <a:lnTo>
                    <a:pt x="5725699" y="2801205"/>
                  </a:lnTo>
                  <a:lnTo>
                    <a:pt x="5715654" y="2809910"/>
                  </a:lnTo>
                  <a:lnTo>
                    <a:pt x="5706497" y="2817412"/>
                  </a:lnTo>
                  <a:lnTo>
                    <a:pt x="5697879" y="2824051"/>
                  </a:lnTo>
                  <a:lnTo>
                    <a:pt x="5689451" y="2830166"/>
                  </a:lnTo>
                  <a:lnTo>
                    <a:pt x="5680865" y="2836097"/>
                  </a:lnTo>
                  <a:lnTo>
                    <a:pt x="5671771" y="2842184"/>
                  </a:lnTo>
                  <a:lnTo>
                    <a:pt x="5661819" y="2848765"/>
                  </a:lnTo>
                  <a:lnTo>
                    <a:pt x="5650661" y="2856181"/>
                  </a:lnTo>
                  <a:lnTo>
                    <a:pt x="5637948" y="2864770"/>
                  </a:lnTo>
                  <a:lnTo>
                    <a:pt x="5623331" y="2874873"/>
                  </a:lnTo>
                  <a:lnTo>
                    <a:pt x="5619296" y="2879733"/>
                  </a:lnTo>
                  <a:lnTo>
                    <a:pt x="5611758" y="2886366"/>
                  </a:lnTo>
                  <a:lnTo>
                    <a:pt x="5613438" y="2888513"/>
                  </a:lnTo>
                  <a:lnTo>
                    <a:pt x="5605415" y="2895418"/>
                  </a:lnTo>
                  <a:lnTo>
                    <a:pt x="5595971" y="2901489"/>
                  </a:lnTo>
                  <a:lnTo>
                    <a:pt x="5585744" y="2906991"/>
                  </a:lnTo>
                  <a:lnTo>
                    <a:pt x="5574726" y="2912851"/>
                  </a:lnTo>
                  <a:lnTo>
                    <a:pt x="5562907" y="2919996"/>
                  </a:lnTo>
                  <a:lnTo>
                    <a:pt x="5557308" y="2964604"/>
                  </a:lnTo>
                  <a:lnTo>
                    <a:pt x="5554717" y="2966450"/>
                  </a:lnTo>
                  <a:lnTo>
                    <a:pt x="5550498" y="2969569"/>
                  </a:lnTo>
                  <a:lnTo>
                    <a:pt x="5552465" y="2931020"/>
                  </a:lnTo>
                  <a:lnTo>
                    <a:pt x="5545963" y="2934055"/>
                  </a:lnTo>
                  <a:lnTo>
                    <a:pt x="5536902" y="2941254"/>
                  </a:lnTo>
                  <a:lnTo>
                    <a:pt x="5529806" y="2946854"/>
                  </a:lnTo>
                  <a:lnTo>
                    <a:pt x="5524437" y="2951035"/>
                  </a:lnTo>
                  <a:lnTo>
                    <a:pt x="5531146" y="2984119"/>
                  </a:lnTo>
                  <a:lnTo>
                    <a:pt x="5533870" y="2982176"/>
                  </a:lnTo>
                  <a:lnTo>
                    <a:pt x="5523285" y="2991097"/>
                  </a:lnTo>
                  <a:lnTo>
                    <a:pt x="5523491" y="2989886"/>
                  </a:lnTo>
                  <a:lnTo>
                    <a:pt x="5515747" y="2995704"/>
                  </a:lnTo>
                  <a:lnTo>
                    <a:pt x="5517925" y="2955874"/>
                  </a:lnTo>
                  <a:lnTo>
                    <a:pt x="5514442" y="2954921"/>
                  </a:lnTo>
                  <a:lnTo>
                    <a:pt x="5511088" y="2955549"/>
                  </a:lnTo>
                  <a:lnTo>
                    <a:pt x="5507824" y="2956924"/>
                  </a:lnTo>
                  <a:lnTo>
                    <a:pt x="5503184" y="2959249"/>
                  </a:lnTo>
                  <a:lnTo>
                    <a:pt x="5496930" y="2962706"/>
                  </a:lnTo>
                  <a:lnTo>
                    <a:pt x="5488822" y="2967478"/>
                  </a:lnTo>
                  <a:lnTo>
                    <a:pt x="5478622" y="2973746"/>
                  </a:lnTo>
                  <a:lnTo>
                    <a:pt x="5466092" y="2981693"/>
                  </a:lnTo>
                  <a:lnTo>
                    <a:pt x="5447360" y="2994766"/>
                  </a:lnTo>
                  <a:lnTo>
                    <a:pt x="5428531" y="3007796"/>
                  </a:lnTo>
                  <a:lnTo>
                    <a:pt x="5409612" y="3020768"/>
                  </a:lnTo>
                  <a:lnTo>
                    <a:pt x="5390608" y="3033672"/>
                  </a:lnTo>
                  <a:lnTo>
                    <a:pt x="5371526" y="3046494"/>
                  </a:lnTo>
                  <a:lnTo>
                    <a:pt x="5352370" y="3059222"/>
                  </a:lnTo>
                  <a:lnTo>
                    <a:pt x="5333147" y="3071844"/>
                  </a:lnTo>
                  <a:lnTo>
                    <a:pt x="5313863" y="3084346"/>
                  </a:lnTo>
                  <a:lnTo>
                    <a:pt x="5294524" y="3096716"/>
                  </a:lnTo>
                  <a:lnTo>
                    <a:pt x="5275135" y="3108942"/>
                  </a:lnTo>
                  <a:lnTo>
                    <a:pt x="5255702" y="3121011"/>
                  </a:lnTo>
                  <a:lnTo>
                    <a:pt x="5236231" y="3132911"/>
                  </a:lnTo>
                  <a:lnTo>
                    <a:pt x="5216728" y="3144628"/>
                  </a:lnTo>
                  <a:lnTo>
                    <a:pt x="5197199" y="3156152"/>
                  </a:lnTo>
                  <a:lnTo>
                    <a:pt x="5177649" y="3167468"/>
                  </a:lnTo>
                  <a:lnTo>
                    <a:pt x="5158084" y="3178564"/>
                  </a:lnTo>
                  <a:lnTo>
                    <a:pt x="5138511" y="3189429"/>
                  </a:lnTo>
                  <a:lnTo>
                    <a:pt x="5118935" y="3200048"/>
                  </a:lnTo>
                  <a:lnTo>
                    <a:pt x="5099361" y="3210411"/>
                  </a:lnTo>
                  <a:lnTo>
                    <a:pt x="5079796" y="3220504"/>
                  </a:lnTo>
                  <a:lnTo>
                    <a:pt x="5082709" y="3219041"/>
                  </a:lnTo>
                  <a:lnTo>
                    <a:pt x="5087918" y="3218325"/>
                  </a:lnTo>
                  <a:lnTo>
                    <a:pt x="5080088" y="3224199"/>
                  </a:lnTo>
                  <a:lnTo>
                    <a:pt x="5071912" y="3226086"/>
                  </a:lnTo>
                  <a:lnTo>
                    <a:pt x="5061631" y="3231006"/>
                  </a:lnTo>
                  <a:lnTo>
                    <a:pt x="5050183" y="3237810"/>
                  </a:lnTo>
                  <a:lnTo>
                    <a:pt x="5037969" y="3245360"/>
                  </a:lnTo>
                  <a:lnTo>
                    <a:pt x="5025389" y="3252518"/>
                  </a:lnTo>
                  <a:lnTo>
                    <a:pt x="5012842" y="3258146"/>
                  </a:lnTo>
                  <a:lnTo>
                    <a:pt x="5013960" y="3255924"/>
                  </a:lnTo>
                  <a:lnTo>
                    <a:pt x="5024767" y="3249942"/>
                  </a:lnTo>
                  <a:lnTo>
                    <a:pt x="5030508" y="3246323"/>
                  </a:lnTo>
                  <a:lnTo>
                    <a:pt x="5022749" y="3249921"/>
                  </a:lnTo>
                  <a:lnTo>
                    <a:pt x="5010663" y="3255640"/>
                  </a:lnTo>
                  <a:lnTo>
                    <a:pt x="4998849" y="3261349"/>
                  </a:lnTo>
                  <a:lnTo>
                    <a:pt x="4987264" y="3267037"/>
                  </a:lnTo>
                  <a:lnTo>
                    <a:pt x="4975864" y="3272696"/>
                  </a:lnTo>
                  <a:lnTo>
                    <a:pt x="4964607" y="3278317"/>
                  </a:lnTo>
                  <a:lnTo>
                    <a:pt x="4953449" y="3283892"/>
                  </a:lnTo>
                  <a:lnTo>
                    <a:pt x="4942347" y="3289410"/>
                  </a:lnTo>
                  <a:lnTo>
                    <a:pt x="4931257" y="3294864"/>
                  </a:lnTo>
                  <a:lnTo>
                    <a:pt x="4920136" y="3300245"/>
                  </a:lnTo>
                  <a:lnTo>
                    <a:pt x="4908940" y="3305543"/>
                  </a:lnTo>
                  <a:lnTo>
                    <a:pt x="4897628" y="3310751"/>
                  </a:lnTo>
                  <a:lnTo>
                    <a:pt x="4886154" y="3315858"/>
                  </a:lnTo>
                  <a:lnTo>
                    <a:pt x="4874476" y="3320856"/>
                  </a:lnTo>
                  <a:lnTo>
                    <a:pt x="4863826" y="3325214"/>
                  </a:lnTo>
                  <a:lnTo>
                    <a:pt x="4858946" y="3327731"/>
                  </a:lnTo>
                  <a:lnTo>
                    <a:pt x="4846674" y="3333661"/>
                  </a:lnTo>
                  <a:lnTo>
                    <a:pt x="4834108" y="3339407"/>
                  </a:lnTo>
                  <a:lnTo>
                    <a:pt x="4821356" y="3344977"/>
                  </a:lnTo>
                  <a:lnTo>
                    <a:pt x="4808530" y="3350376"/>
                  </a:lnTo>
                  <a:lnTo>
                    <a:pt x="4795739" y="3355613"/>
                  </a:lnTo>
                  <a:lnTo>
                    <a:pt x="4783095" y="3360694"/>
                  </a:lnTo>
                  <a:lnTo>
                    <a:pt x="4770707" y="3365627"/>
                  </a:lnTo>
                  <a:lnTo>
                    <a:pt x="4758685" y="3370418"/>
                  </a:lnTo>
                  <a:lnTo>
                    <a:pt x="4747141" y="3375075"/>
                  </a:lnTo>
                  <a:lnTo>
                    <a:pt x="4736184" y="3379604"/>
                  </a:lnTo>
                  <a:lnTo>
                    <a:pt x="4725925" y="3384013"/>
                  </a:lnTo>
                  <a:lnTo>
                    <a:pt x="4716473" y="3388310"/>
                  </a:lnTo>
                  <a:lnTo>
                    <a:pt x="4707940" y="3392500"/>
                  </a:lnTo>
                  <a:lnTo>
                    <a:pt x="4708964" y="3390997"/>
                  </a:lnTo>
                  <a:lnTo>
                    <a:pt x="4703505" y="3392234"/>
                  </a:lnTo>
                  <a:lnTo>
                    <a:pt x="4692691" y="3396171"/>
                  </a:lnTo>
                  <a:lnTo>
                    <a:pt x="4680248" y="3400885"/>
                  </a:lnTo>
                  <a:lnTo>
                    <a:pt x="4669904" y="3404450"/>
                  </a:lnTo>
                  <a:lnTo>
                    <a:pt x="4665509" y="3407274"/>
                  </a:lnTo>
                  <a:lnTo>
                    <a:pt x="4656197" y="3412529"/>
                  </a:lnTo>
                  <a:lnTo>
                    <a:pt x="4645928" y="3417559"/>
                  </a:lnTo>
                  <a:lnTo>
                    <a:pt x="4634848" y="3422408"/>
                  </a:lnTo>
                  <a:lnTo>
                    <a:pt x="4623104" y="3427123"/>
                  </a:lnTo>
                  <a:lnTo>
                    <a:pt x="4610841" y="3431748"/>
                  </a:lnTo>
                  <a:lnTo>
                    <a:pt x="4598207" y="3436329"/>
                  </a:lnTo>
                  <a:lnTo>
                    <a:pt x="4585347" y="3440911"/>
                  </a:lnTo>
                  <a:lnTo>
                    <a:pt x="4572408" y="3445541"/>
                  </a:lnTo>
                  <a:lnTo>
                    <a:pt x="4559536" y="3450263"/>
                  </a:lnTo>
                  <a:lnTo>
                    <a:pt x="4546878" y="3455123"/>
                  </a:lnTo>
                  <a:lnTo>
                    <a:pt x="4534580" y="3460167"/>
                  </a:lnTo>
                  <a:lnTo>
                    <a:pt x="4522788" y="3465439"/>
                  </a:lnTo>
                  <a:lnTo>
                    <a:pt x="4511649" y="3470986"/>
                  </a:lnTo>
                  <a:lnTo>
                    <a:pt x="4512818" y="3468916"/>
                  </a:lnTo>
                  <a:lnTo>
                    <a:pt x="4489960" y="3477907"/>
                  </a:lnTo>
                  <a:lnTo>
                    <a:pt x="4466883" y="3486884"/>
                  </a:lnTo>
                  <a:lnTo>
                    <a:pt x="4443604" y="3495846"/>
                  </a:lnTo>
                  <a:lnTo>
                    <a:pt x="4420140" y="3504792"/>
                  </a:lnTo>
                  <a:lnTo>
                    <a:pt x="4396508" y="3513722"/>
                  </a:lnTo>
                  <a:lnTo>
                    <a:pt x="4372726" y="3522635"/>
                  </a:lnTo>
                  <a:lnTo>
                    <a:pt x="4348811" y="3531532"/>
                  </a:lnTo>
                  <a:lnTo>
                    <a:pt x="4324780" y="3540412"/>
                  </a:lnTo>
                  <a:lnTo>
                    <a:pt x="4300651" y="3549275"/>
                  </a:lnTo>
                  <a:lnTo>
                    <a:pt x="4276440" y="3558120"/>
                  </a:lnTo>
                  <a:lnTo>
                    <a:pt x="4252166" y="3566948"/>
                  </a:lnTo>
                  <a:lnTo>
                    <a:pt x="4227845" y="3575757"/>
                  </a:lnTo>
                  <a:lnTo>
                    <a:pt x="4203494" y="3584547"/>
                  </a:lnTo>
                  <a:lnTo>
                    <a:pt x="4179132" y="3593319"/>
                  </a:lnTo>
                  <a:lnTo>
                    <a:pt x="4154775" y="3602072"/>
                  </a:lnTo>
                  <a:lnTo>
                    <a:pt x="4130440" y="3610804"/>
                  </a:lnTo>
                  <a:lnTo>
                    <a:pt x="4106145" y="3619518"/>
                  </a:lnTo>
                  <a:lnTo>
                    <a:pt x="4081907" y="3628210"/>
                  </a:lnTo>
                  <a:lnTo>
                    <a:pt x="4057744" y="3636883"/>
                  </a:lnTo>
                  <a:lnTo>
                    <a:pt x="4033672" y="3645535"/>
                  </a:lnTo>
                  <a:lnTo>
                    <a:pt x="4020013" y="3650237"/>
                  </a:lnTo>
                  <a:lnTo>
                    <a:pt x="4006146" y="3654850"/>
                  </a:lnTo>
                  <a:lnTo>
                    <a:pt x="3992086" y="3659387"/>
                  </a:lnTo>
                  <a:lnTo>
                    <a:pt x="3977850" y="3663857"/>
                  </a:lnTo>
                  <a:lnTo>
                    <a:pt x="3963452" y="3668274"/>
                  </a:lnTo>
                  <a:lnTo>
                    <a:pt x="3948907" y="3672650"/>
                  </a:lnTo>
                  <a:lnTo>
                    <a:pt x="3934231" y="3676995"/>
                  </a:lnTo>
                  <a:lnTo>
                    <a:pt x="3919440" y="3681322"/>
                  </a:lnTo>
                  <a:lnTo>
                    <a:pt x="3904548" y="3685644"/>
                  </a:lnTo>
                  <a:lnTo>
                    <a:pt x="3889571" y="3689970"/>
                  </a:lnTo>
                  <a:lnTo>
                    <a:pt x="3874525" y="3694314"/>
                  </a:lnTo>
                  <a:lnTo>
                    <a:pt x="3859424" y="3698688"/>
                  </a:lnTo>
                  <a:lnTo>
                    <a:pt x="3844284" y="3703102"/>
                  </a:lnTo>
                  <a:lnTo>
                    <a:pt x="3829120" y="3707570"/>
                  </a:lnTo>
                  <a:lnTo>
                    <a:pt x="3813948" y="3712102"/>
                  </a:lnTo>
                  <a:lnTo>
                    <a:pt x="3798783" y="3716711"/>
                  </a:lnTo>
                  <a:lnTo>
                    <a:pt x="3783640" y="3721408"/>
                  </a:lnTo>
                  <a:lnTo>
                    <a:pt x="3768535" y="3726205"/>
                  </a:lnTo>
                  <a:lnTo>
                    <a:pt x="3753482" y="3731115"/>
                  </a:lnTo>
                  <a:lnTo>
                    <a:pt x="3738499" y="3736149"/>
                  </a:lnTo>
                  <a:lnTo>
                    <a:pt x="3730254" y="3739628"/>
                  </a:lnTo>
                  <a:lnTo>
                    <a:pt x="3727256" y="3742717"/>
                  </a:lnTo>
                  <a:lnTo>
                    <a:pt x="3720795" y="3745484"/>
                  </a:lnTo>
                  <a:lnTo>
                    <a:pt x="3710873" y="3748016"/>
                  </a:lnTo>
                  <a:lnTo>
                    <a:pt x="3708979" y="3747825"/>
                  </a:lnTo>
                  <a:lnTo>
                    <a:pt x="3712721" y="3744840"/>
                  </a:lnTo>
                  <a:lnTo>
                    <a:pt x="3710152" y="3744810"/>
                  </a:lnTo>
                  <a:lnTo>
                    <a:pt x="3704339" y="3746861"/>
                  </a:lnTo>
                  <a:lnTo>
                    <a:pt x="3693773" y="3750417"/>
                  </a:lnTo>
                  <a:lnTo>
                    <a:pt x="3682770" y="3753928"/>
                  </a:lnTo>
                  <a:lnTo>
                    <a:pt x="3671372" y="3757400"/>
                  </a:lnTo>
                  <a:lnTo>
                    <a:pt x="3659623" y="3760839"/>
                  </a:lnTo>
                  <a:lnTo>
                    <a:pt x="3647562" y="3764251"/>
                  </a:lnTo>
                  <a:lnTo>
                    <a:pt x="3635234" y="3767642"/>
                  </a:lnTo>
                  <a:lnTo>
                    <a:pt x="3622678" y="3771020"/>
                  </a:lnTo>
                  <a:lnTo>
                    <a:pt x="3609939" y="3774388"/>
                  </a:lnTo>
                  <a:lnTo>
                    <a:pt x="3597057" y="3777755"/>
                  </a:lnTo>
                  <a:lnTo>
                    <a:pt x="3584075" y="3781126"/>
                  </a:lnTo>
                  <a:lnTo>
                    <a:pt x="3571034" y="3784507"/>
                  </a:lnTo>
                  <a:lnTo>
                    <a:pt x="3557978" y="3787904"/>
                  </a:lnTo>
                  <a:lnTo>
                    <a:pt x="3544947" y="3791324"/>
                  </a:lnTo>
                  <a:lnTo>
                    <a:pt x="3531984" y="3794772"/>
                  </a:lnTo>
                  <a:lnTo>
                    <a:pt x="3526576" y="3797031"/>
                  </a:lnTo>
                  <a:lnTo>
                    <a:pt x="3515458" y="3801352"/>
                  </a:lnTo>
                  <a:lnTo>
                    <a:pt x="3514001" y="3803624"/>
                  </a:lnTo>
                  <a:lnTo>
                    <a:pt x="3511023" y="3804200"/>
                  </a:lnTo>
                  <a:lnTo>
                    <a:pt x="3499707" y="3806526"/>
                  </a:lnTo>
                  <a:lnTo>
                    <a:pt x="3488071" y="3809112"/>
                  </a:lnTo>
                  <a:lnTo>
                    <a:pt x="3476152" y="3811928"/>
                  </a:lnTo>
                  <a:lnTo>
                    <a:pt x="3463985" y="3814941"/>
                  </a:lnTo>
                  <a:lnTo>
                    <a:pt x="3451607" y="3818119"/>
                  </a:lnTo>
                  <a:lnTo>
                    <a:pt x="3439054" y="3821432"/>
                  </a:lnTo>
                  <a:lnTo>
                    <a:pt x="3426363" y="3824848"/>
                  </a:lnTo>
                  <a:lnTo>
                    <a:pt x="3413569" y="3828335"/>
                  </a:lnTo>
                  <a:lnTo>
                    <a:pt x="3400709" y="3831861"/>
                  </a:lnTo>
                  <a:lnTo>
                    <a:pt x="3387820" y="3835395"/>
                  </a:lnTo>
                  <a:lnTo>
                    <a:pt x="3374936" y="3838906"/>
                  </a:lnTo>
                  <a:lnTo>
                    <a:pt x="3362096" y="3842362"/>
                  </a:lnTo>
                  <a:lnTo>
                    <a:pt x="3349334" y="3845731"/>
                  </a:lnTo>
                  <a:lnTo>
                    <a:pt x="3336687" y="3848983"/>
                  </a:lnTo>
                  <a:lnTo>
                    <a:pt x="3324191" y="3852084"/>
                  </a:lnTo>
                  <a:lnTo>
                    <a:pt x="3311883" y="3855004"/>
                  </a:lnTo>
                  <a:lnTo>
                    <a:pt x="3299799" y="3857711"/>
                  </a:lnTo>
                  <a:lnTo>
                    <a:pt x="3287975" y="3860174"/>
                  </a:lnTo>
                  <a:lnTo>
                    <a:pt x="3276447" y="3862362"/>
                  </a:lnTo>
                  <a:lnTo>
                    <a:pt x="3280313" y="3862677"/>
                  </a:lnTo>
                  <a:lnTo>
                    <a:pt x="3280137" y="3865517"/>
                  </a:lnTo>
                  <a:lnTo>
                    <a:pt x="3273929" y="3867731"/>
                  </a:lnTo>
                  <a:lnTo>
                    <a:pt x="3264895" y="3870306"/>
                  </a:lnTo>
                  <a:lnTo>
                    <a:pt x="3253977" y="3873115"/>
                  </a:lnTo>
                  <a:lnTo>
                    <a:pt x="3242116" y="3876031"/>
                  </a:lnTo>
                  <a:lnTo>
                    <a:pt x="3230252" y="3878928"/>
                  </a:lnTo>
                  <a:lnTo>
                    <a:pt x="3219326" y="3881678"/>
                  </a:lnTo>
                  <a:lnTo>
                    <a:pt x="3210280" y="3884155"/>
                  </a:lnTo>
                  <a:lnTo>
                    <a:pt x="3209499" y="3884313"/>
                  </a:lnTo>
                  <a:lnTo>
                    <a:pt x="3196343" y="3885422"/>
                  </a:lnTo>
                  <a:lnTo>
                    <a:pt x="3199438" y="3882803"/>
                  </a:lnTo>
                  <a:lnTo>
                    <a:pt x="3197544" y="3883267"/>
                  </a:lnTo>
                  <a:lnTo>
                    <a:pt x="3184662" y="3886435"/>
                  </a:lnTo>
                  <a:lnTo>
                    <a:pt x="3172629" y="3889385"/>
                  </a:lnTo>
                  <a:lnTo>
                    <a:pt x="3161227" y="3892153"/>
                  </a:lnTo>
                  <a:lnTo>
                    <a:pt x="3150241" y="3894776"/>
                  </a:lnTo>
                  <a:lnTo>
                    <a:pt x="3139452" y="3897291"/>
                  </a:lnTo>
                  <a:lnTo>
                    <a:pt x="3128644" y="3899736"/>
                  </a:lnTo>
                  <a:lnTo>
                    <a:pt x="3117598" y="3902146"/>
                  </a:lnTo>
                  <a:lnTo>
                    <a:pt x="3106099" y="3904559"/>
                  </a:lnTo>
                  <a:lnTo>
                    <a:pt x="3093928" y="3907012"/>
                  </a:lnTo>
                  <a:lnTo>
                    <a:pt x="3080868" y="3909542"/>
                  </a:lnTo>
                  <a:lnTo>
                    <a:pt x="3066702" y="3912185"/>
                  </a:lnTo>
                  <a:lnTo>
                    <a:pt x="3051213" y="3914978"/>
                  </a:lnTo>
                  <a:lnTo>
                    <a:pt x="3038457" y="3918320"/>
                  </a:lnTo>
                  <a:lnTo>
                    <a:pt x="3027420" y="3921666"/>
                  </a:lnTo>
                  <a:lnTo>
                    <a:pt x="3017334" y="3924889"/>
                  </a:lnTo>
                  <a:lnTo>
                    <a:pt x="3006730" y="3928032"/>
                  </a:lnTo>
                  <a:lnTo>
                    <a:pt x="2994141" y="3931136"/>
                  </a:lnTo>
                  <a:lnTo>
                    <a:pt x="2978099" y="3934244"/>
                  </a:lnTo>
                  <a:lnTo>
                    <a:pt x="2970316" y="3934518"/>
                  </a:lnTo>
                  <a:lnTo>
                    <a:pt x="2959808" y="3935786"/>
                  </a:lnTo>
                  <a:lnTo>
                    <a:pt x="2947864" y="3937851"/>
                  </a:lnTo>
                  <a:lnTo>
                    <a:pt x="2934863" y="3940482"/>
                  </a:lnTo>
                  <a:lnTo>
                    <a:pt x="2921183" y="3943450"/>
                  </a:lnTo>
                  <a:lnTo>
                    <a:pt x="2907205" y="3946526"/>
                  </a:lnTo>
                  <a:lnTo>
                    <a:pt x="2893307" y="3949481"/>
                  </a:lnTo>
                  <a:lnTo>
                    <a:pt x="2879868" y="3952084"/>
                  </a:lnTo>
                  <a:lnTo>
                    <a:pt x="2867266" y="3954106"/>
                  </a:lnTo>
                  <a:lnTo>
                    <a:pt x="2867855" y="3956202"/>
                  </a:lnTo>
                  <a:lnTo>
                    <a:pt x="2862662" y="3958732"/>
                  </a:lnTo>
                  <a:lnTo>
                    <a:pt x="2853493" y="3961735"/>
                  </a:lnTo>
                  <a:lnTo>
                    <a:pt x="2841344" y="3964951"/>
                  </a:lnTo>
                  <a:lnTo>
                    <a:pt x="2827213" y="3968120"/>
                  </a:lnTo>
                  <a:lnTo>
                    <a:pt x="2812098" y="3970984"/>
                  </a:lnTo>
                  <a:lnTo>
                    <a:pt x="2796997" y="3973283"/>
                  </a:lnTo>
                  <a:lnTo>
                    <a:pt x="2806750" y="3965155"/>
                  </a:lnTo>
                  <a:lnTo>
                    <a:pt x="2789603" y="3968845"/>
                  </a:lnTo>
                  <a:lnTo>
                    <a:pt x="2771741" y="3972459"/>
                  </a:lnTo>
                  <a:lnTo>
                    <a:pt x="2753224" y="3976006"/>
                  </a:lnTo>
                  <a:lnTo>
                    <a:pt x="2734118" y="3979494"/>
                  </a:lnTo>
                  <a:lnTo>
                    <a:pt x="2714484" y="3982931"/>
                  </a:lnTo>
                  <a:lnTo>
                    <a:pt x="2694385" y="3986326"/>
                  </a:lnTo>
                  <a:lnTo>
                    <a:pt x="2673884" y="3989688"/>
                  </a:lnTo>
                  <a:lnTo>
                    <a:pt x="2653045" y="3993023"/>
                  </a:lnTo>
                  <a:lnTo>
                    <a:pt x="2631929" y="3996342"/>
                  </a:lnTo>
                  <a:lnTo>
                    <a:pt x="2610600" y="3999652"/>
                  </a:lnTo>
                  <a:lnTo>
                    <a:pt x="2589121" y="4002961"/>
                  </a:lnTo>
                  <a:lnTo>
                    <a:pt x="2567554" y="4006278"/>
                  </a:lnTo>
                  <a:lnTo>
                    <a:pt x="2545963" y="4009611"/>
                  </a:lnTo>
                  <a:lnTo>
                    <a:pt x="2524409" y="4012968"/>
                  </a:lnTo>
                  <a:lnTo>
                    <a:pt x="2502957" y="4016358"/>
                  </a:lnTo>
                  <a:lnTo>
                    <a:pt x="2481669" y="4019789"/>
                  </a:lnTo>
                  <a:lnTo>
                    <a:pt x="2460607" y="4023270"/>
                  </a:lnTo>
                  <a:lnTo>
                    <a:pt x="2439835" y="4026808"/>
                  </a:lnTo>
                  <a:lnTo>
                    <a:pt x="2419415" y="4030412"/>
                  </a:lnTo>
                  <a:lnTo>
                    <a:pt x="2399411" y="4034091"/>
                  </a:lnTo>
                  <a:lnTo>
                    <a:pt x="2389073" y="4031754"/>
                  </a:lnTo>
                  <a:lnTo>
                    <a:pt x="2368598" y="4034959"/>
                  </a:lnTo>
                  <a:lnTo>
                    <a:pt x="2348141" y="4037990"/>
                  </a:lnTo>
                  <a:lnTo>
                    <a:pt x="2327703" y="4040861"/>
                  </a:lnTo>
                  <a:lnTo>
                    <a:pt x="2307286" y="4043588"/>
                  </a:lnTo>
                  <a:lnTo>
                    <a:pt x="2286891" y="4046185"/>
                  </a:lnTo>
                  <a:lnTo>
                    <a:pt x="2266521" y="4048669"/>
                  </a:lnTo>
                  <a:lnTo>
                    <a:pt x="2246178" y="4051055"/>
                  </a:lnTo>
                  <a:lnTo>
                    <a:pt x="2225863" y="4053357"/>
                  </a:lnTo>
                  <a:lnTo>
                    <a:pt x="2205578" y="4055592"/>
                  </a:lnTo>
                  <a:lnTo>
                    <a:pt x="2185325" y="4057773"/>
                  </a:lnTo>
                  <a:lnTo>
                    <a:pt x="2165106" y="4059917"/>
                  </a:lnTo>
                  <a:lnTo>
                    <a:pt x="2144922" y="4062039"/>
                  </a:lnTo>
                  <a:lnTo>
                    <a:pt x="2124776" y="4064154"/>
                  </a:lnTo>
                  <a:lnTo>
                    <a:pt x="2104670" y="4066277"/>
                  </a:lnTo>
                  <a:lnTo>
                    <a:pt x="2084604" y="4068423"/>
                  </a:lnTo>
                  <a:lnTo>
                    <a:pt x="2064582" y="4070608"/>
                  </a:lnTo>
                  <a:lnTo>
                    <a:pt x="2044604" y="4072847"/>
                  </a:lnTo>
                  <a:lnTo>
                    <a:pt x="2024673" y="4075155"/>
                  </a:lnTo>
                  <a:lnTo>
                    <a:pt x="2004791" y="4077548"/>
                  </a:lnTo>
                  <a:lnTo>
                    <a:pt x="1984959" y="4080040"/>
                  </a:lnTo>
                  <a:lnTo>
                    <a:pt x="1983512" y="4080079"/>
                  </a:lnTo>
                  <a:lnTo>
                    <a:pt x="1972133" y="4080417"/>
                  </a:lnTo>
                  <a:lnTo>
                    <a:pt x="1959789" y="4080823"/>
                  </a:lnTo>
                  <a:lnTo>
                    <a:pt x="1946731" y="4081289"/>
                  </a:lnTo>
                  <a:lnTo>
                    <a:pt x="1933209" y="4081805"/>
                  </a:lnTo>
                  <a:lnTo>
                    <a:pt x="1919473" y="4082361"/>
                  </a:lnTo>
                  <a:lnTo>
                    <a:pt x="1905775" y="4082949"/>
                  </a:lnTo>
                  <a:lnTo>
                    <a:pt x="1892363" y="4083558"/>
                  </a:lnTo>
                  <a:lnTo>
                    <a:pt x="1879490" y="4084180"/>
                  </a:lnTo>
                  <a:lnTo>
                    <a:pt x="1867405" y="4084805"/>
                  </a:lnTo>
                  <a:lnTo>
                    <a:pt x="1856359" y="4085424"/>
                  </a:lnTo>
                  <a:lnTo>
                    <a:pt x="1842528" y="4087079"/>
                  </a:lnTo>
                  <a:lnTo>
                    <a:pt x="1827430" y="4088761"/>
                  </a:lnTo>
                  <a:lnTo>
                    <a:pt x="1814326" y="4090148"/>
                  </a:lnTo>
                  <a:lnTo>
                    <a:pt x="1802627" y="4091398"/>
                  </a:lnTo>
                  <a:lnTo>
                    <a:pt x="1791749" y="4092668"/>
                  </a:lnTo>
                  <a:lnTo>
                    <a:pt x="1781105" y="4094115"/>
                  </a:lnTo>
                  <a:lnTo>
                    <a:pt x="1770109" y="4095899"/>
                  </a:lnTo>
                  <a:lnTo>
                    <a:pt x="1758175" y="4098175"/>
                  </a:lnTo>
                  <a:lnTo>
                    <a:pt x="1743435" y="4098405"/>
                  </a:lnTo>
                  <a:lnTo>
                    <a:pt x="1730834" y="4097191"/>
                  </a:lnTo>
                  <a:lnTo>
                    <a:pt x="1721929" y="4095788"/>
                  </a:lnTo>
                  <a:lnTo>
                    <a:pt x="1718365" y="4095865"/>
                  </a:lnTo>
                  <a:lnTo>
                    <a:pt x="1704660" y="4096064"/>
                  </a:lnTo>
                  <a:lnTo>
                    <a:pt x="1625359" y="4095972"/>
                  </a:lnTo>
                  <a:lnTo>
                    <a:pt x="1612803" y="4096119"/>
                  </a:lnTo>
                  <a:lnTo>
                    <a:pt x="1600484" y="4096421"/>
                  </a:lnTo>
                  <a:lnTo>
                    <a:pt x="1588422" y="4096917"/>
                  </a:lnTo>
                  <a:lnTo>
                    <a:pt x="1576635" y="4097649"/>
                  </a:lnTo>
                  <a:lnTo>
                    <a:pt x="1565141" y="4098656"/>
                  </a:lnTo>
                  <a:lnTo>
                    <a:pt x="1553959" y="4099979"/>
                  </a:lnTo>
                  <a:lnTo>
                    <a:pt x="1552016" y="4096892"/>
                  </a:lnTo>
                  <a:lnTo>
                    <a:pt x="1545076" y="4097430"/>
                  </a:lnTo>
                  <a:lnTo>
                    <a:pt x="1533725" y="4098261"/>
                  </a:lnTo>
                  <a:lnTo>
                    <a:pt x="1521815" y="4099066"/>
                  </a:lnTo>
                  <a:lnTo>
                    <a:pt x="1509433" y="4099824"/>
                  </a:lnTo>
                  <a:lnTo>
                    <a:pt x="1496670" y="4100516"/>
                  </a:lnTo>
                  <a:lnTo>
                    <a:pt x="1483612" y="4101122"/>
                  </a:lnTo>
                  <a:lnTo>
                    <a:pt x="1470349" y="4101622"/>
                  </a:lnTo>
                  <a:lnTo>
                    <a:pt x="1456969" y="4101997"/>
                  </a:lnTo>
                  <a:lnTo>
                    <a:pt x="1443561" y="4102225"/>
                  </a:lnTo>
                  <a:lnTo>
                    <a:pt x="1417014" y="4102166"/>
                  </a:lnTo>
                  <a:lnTo>
                    <a:pt x="1404052" y="4101838"/>
                  </a:lnTo>
                  <a:lnTo>
                    <a:pt x="1391416" y="4101285"/>
                  </a:lnTo>
                  <a:lnTo>
                    <a:pt x="1379194" y="4100487"/>
                  </a:lnTo>
                  <a:lnTo>
                    <a:pt x="1375956" y="4100925"/>
                  </a:lnTo>
                  <a:lnTo>
                    <a:pt x="1366633" y="4101733"/>
                  </a:lnTo>
                  <a:lnTo>
                    <a:pt x="1355563" y="4102418"/>
                  </a:lnTo>
                  <a:lnTo>
                    <a:pt x="1344463" y="4103070"/>
                  </a:lnTo>
                  <a:lnTo>
                    <a:pt x="1335050" y="4103779"/>
                  </a:lnTo>
                  <a:lnTo>
                    <a:pt x="1329040" y="4104635"/>
                  </a:lnTo>
                  <a:lnTo>
                    <a:pt x="1328150" y="4105725"/>
                  </a:lnTo>
                  <a:lnTo>
                    <a:pt x="1334096" y="4107141"/>
                  </a:lnTo>
                  <a:lnTo>
                    <a:pt x="1332537" y="4107150"/>
                  </a:lnTo>
                  <a:lnTo>
                    <a:pt x="1321917" y="4106355"/>
                  </a:lnTo>
                  <a:lnTo>
                    <a:pt x="1316100" y="4104828"/>
                  </a:lnTo>
                  <a:lnTo>
                    <a:pt x="1309941" y="4103797"/>
                  </a:lnTo>
                  <a:lnTo>
                    <a:pt x="1298295" y="4104487"/>
                  </a:lnTo>
                  <a:lnTo>
                    <a:pt x="1319022" y="4100474"/>
                  </a:lnTo>
                  <a:lnTo>
                    <a:pt x="1300804" y="4099911"/>
                  </a:lnTo>
                  <a:lnTo>
                    <a:pt x="1282846" y="4099359"/>
                  </a:lnTo>
                  <a:lnTo>
                    <a:pt x="1265123" y="4098814"/>
                  </a:lnTo>
                  <a:lnTo>
                    <a:pt x="1247610" y="4098272"/>
                  </a:lnTo>
                  <a:lnTo>
                    <a:pt x="1230282" y="4097731"/>
                  </a:lnTo>
                  <a:lnTo>
                    <a:pt x="1213112" y="4097186"/>
                  </a:lnTo>
                  <a:lnTo>
                    <a:pt x="1196075" y="4096635"/>
                  </a:lnTo>
                  <a:lnTo>
                    <a:pt x="1179147" y="4096073"/>
                  </a:lnTo>
                  <a:lnTo>
                    <a:pt x="1162301" y="4095497"/>
                  </a:lnTo>
                  <a:lnTo>
                    <a:pt x="1145513" y="4094903"/>
                  </a:lnTo>
                  <a:lnTo>
                    <a:pt x="1128756" y="4094289"/>
                  </a:lnTo>
                  <a:lnTo>
                    <a:pt x="1112006" y="4093650"/>
                  </a:lnTo>
                  <a:lnTo>
                    <a:pt x="1095237" y="4092983"/>
                  </a:lnTo>
                  <a:lnTo>
                    <a:pt x="1078424" y="4092284"/>
                  </a:lnTo>
                  <a:lnTo>
                    <a:pt x="1061541" y="4091550"/>
                  </a:lnTo>
                  <a:lnTo>
                    <a:pt x="1044563" y="4090777"/>
                  </a:lnTo>
                  <a:lnTo>
                    <a:pt x="1030902" y="4106224"/>
                  </a:lnTo>
                  <a:lnTo>
                    <a:pt x="1042959" y="4105810"/>
                  </a:lnTo>
                  <a:lnTo>
                    <a:pt x="1057224" y="4106278"/>
                  </a:lnTo>
                  <a:lnTo>
                    <a:pt x="1057509" y="4106477"/>
                  </a:lnTo>
                  <a:lnTo>
                    <a:pt x="1061365" y="4109944"/>
                  </a:lnTo>
                  <a:lnTo>
                    <a:pt x="1067000" y="4113533"/>
                  </a:lnTo>
                  <a:lnTo>
                    <a:pt x="1079106" y="4116741"/>
                  </a:lnTo>
                  <a:lnTo>
                    <a:pt x="1102372" y="4119067"/>
                  </a:lnTo>
                  <a:lnTo>
                    <a:pt x="1101297" y="4119522"/>
                  </a:lnTo>
                  <a:lnTo>
                    <a:pt x="1093300" y="4120753"/>
                  </a:lnTo>
                  <a:lnTo>
                    <a:pt x="1082237" y="4120734"/>
                  </a:lnTo>
                  <a:lnTo>
                    <a:pt x="1070100" y="4120022"/>
                  </a:lnTo>
                  <a:lnTo>
                    <a:pt x="1058884" y="4119174"/>
                  </a:lnTo>
                  <a:lnTo>
                    <a:pt x="1050584" y="4118746"/>
                  </a:lnTo>
                  <a:lnTo>
                    <a:pt x="1047194" y="4119295"/>
                  </a:lnTo>
                  <a:lnTo>
                    <a:pt x="1050709" y="4121378"/>
                  </a:lnTo>
                  <a:lnTo>
                    <a:pt x="1045321" y="4122152"/>
                  </a:lnTo>
                  <a:lnTo>
                    <a:pt x="1034427" y="4122725"/>
                  </a:lnTo>
                  <a:lnTo>
                    <a:pt x="1020845" y="4122722"/>
                  </a:lnTo>
                  <a:lnTo>
                    <a:pt x="1005617" y="4122232"/>
                  </a:lnTo>
                  <a:lnTo>
                    <a:pt x="989785" y="4121345"/>
                  </a:lnTo>
                  <a:lnTo>
                    <a:pt x="974389" y="4120149"/>
                  </a:lnTo>
                  <a:lnTo>
                    <a:pt x="960471" y="4118734"/>
                  </a:lnTo>
                  <a:lnTo>
                    <a:pt x="949072" y="4117187"/>
                  </a:lnTo>
                  <a:lnTo>
                    <a:pt x="941235" y="4115600"/>
                  </a:lnTo>
                  <a:lnTo>
                    <a:pt x="934387" y="4116125"/>
                  </a:lnTo>
                  <a:lnTo>
                    <a:pt x="930027" y="4116815"/>
                  </a:lnTo>
                  <a:lnTo>
                    <a:pt x="931154" y="4117448"/>
                  </a:lnTo>
                  <a:lnTo>
                    <a:pt x="936153" y="4118077"/>
                  </a:lnTo>
                  <a:lnTo>
                    <a:pt x="943409" y="4118760"/>
                  </a:lnTo>
                  <a:lnTo>
                    <a:pt x="951309" y="4119550"/>
                  </a:lnTo>
                  <a:lnTo>
                    <a:pt x="958237" y="4120503"/>
                  </a:lnTo>
                  <a:lnTo>
                    <a:pt x="962580" y="4121674"/>
                  </a:lnTo>
                  <a:lnTo>
                    <a:pt x="962723" y="4123118"/>
                  </a:lnTo>
                  <a:lnTo>
                    <a:pt x="973520" y="4123765"/>
                  </a:lnTo>
                  <a:lnTo>
                    <a:pt x="984390" y="4124196"/>
                  </a:lnTo>
                  <a:lnTo>
                    <a:pt x="994812" y="4124431"/>
                  </a:lnTo>
                  <a:lnTo>
                    <a:pt x="1005437" y="4124574"/>
                  </a:lnTo>
                  <a:lnTo>
                    <a:pt x="1016912" y="4124727"/>
                  </a:lnTo>
                  <a:lnTo>
                    <a:pt x="1029886" y="4124994"/>
                  </a:lnTo>
                  <a:lnTo>
                    <a:pt x="1045008" y="4125477"/>
                  </a:lnTo>
                  <a:lnTo>
                    <a:pt x="1062926" y="4126280"/>
                  </a:lnTo>
                  <a:lnTo>
                    <a:pt x="1062712" y="4125579"/>
                  </a:lnTo>
                  <a:lnTo>
                    <a:pt x="1058994" y="4123685"/>
                  </a:lnTo>
                  <a:lnTo>
                    <a:pt x="1058183" y="4122354"/>
                  </a:lnTo>
                  <a:lnTo>
                    <a:pt x="1070063" y="4121569"/>
                  </a:lnTo>
                  <a:lnTo>
                    <a:pt x="1081543" y="4121064"/>
                  </a:lnTo>
                  <a:lnTo>
                    <a:pt x="1100435" y="4121564"/>
                  </a:lnTo>
                  <a:lnTo>
                    <a:pt x="1114269" y="4123454"/>
                  </a:lnTo>
                  <a:lnTo>
                    <a:pt x="1124342" y="4125932"/>
                  </a:lnTo>
                  <a:lnTo>
                    <a:pt x="1131949" y="4128195"/>
                  </a:lnTo>
                  <a:lnTo>
                    <a:pt x="1138389" y="4129443"/>
                  </a:lnTo>
                  <a:lnTo>
                    <a:pt x="1131709" y="4129697"/>
                  </a:lnTo>
                  <a:lnTo>
                    <a:pt x="1122514" y="4129379"/>
                  </a:lnTo>
                  <a:lnTo>
                    <a:pt x="1115771" y="4129633"/>
                  </a:lnTo>
                  <a:lnTo>
                    <a:pt x="1127028" y="4130731"/>
                  </a:lnTo>
                  <a:lnTo>
                    <a:pt x="1139294" y="4131331"/>
                  </a:lnTo>
                  <a:lnTo>
                    <a:pt x="1150340" y="4131362"/>
                  </a:lnTo>
                  <a:lnTo>
                    <a:pt x="1161424" y="4131179"/>
                  </a:lnTo>
                  <a:lnTo>
                    <a:pt x="1173802" y="4131140"/>
                  </a:lnTo>
                  <a:lnTo>
                    <a:pt x="1188732" y="4131602"/>
                  </a:lnTo>
                  <a:lnTo>
                    <a:pt x="1189533" y="4133048"/>
                  </a:lnTo>
                  <a:lnTo>
                    <a:pt x="1185129" y="4134526"/>
                  </a:lnTo>
                  <a:lnTo>
                    <a:pt x="1174841" y="4134641"/>
                  </a:lnTo>
                  <a:lnTo>
                    <a:pt x="1161202" y="4134013"/>
                  </a:lnTo>
                  <a:lnTo>
                    <a:pt x="1146747" y="4133260"/>
                  </a:lnTo>
                  <a:lnTo>
                    <a:pt x="1134010" y="4132999"/>
                  </a:lnTo>
                  <a:lnTo>
                    <a:pt x="1125524" y="4133850"/>
                  </a:lnTo>
                  <a:lnTo>
                    <a:pt x="1148435" y="4140149"/>
                  </a:lnTo>
                  <a:lnTo>
                    <a:pt x="1157682" y="4140578"/>
                  </a:lnTo>
                  <a:lnTo>
                    <a:pt x="1166579" y="4140734"/>
                  </a:lnTo>
                  <a:lnTo>
                    <a:pt x="1172525" y="4140526"/>
                  </a:lnTo>
                  <a:lnTo>
                    <a:pt x="1176349" y="4140065"/>
                  </a:lnTo>
                  <a:lnTo>
                    <a:pt x="1178874" y="4139459"/>
                  </a:lnTo>
                  <a:lnTo>
                    <a:pt x="1183336" y="4138248"/>
                  </a:lnTo>
                  <a:lnTo>
                    <a:pt x="1186924" y="4137862"/>
                  </a:lnTo>
                  <a:lnTo>
                    <a:pt x="1192518" y="4137768"/>
                  </a:lnTo>
                  <a:lnTo>
                    <a:pt x="1200944" y="4138075"/>
                  </a:lnTo>
                  <a:lnTo>
                    <a:pt x="1213027" y="4138891"/>
                  </a:lnTo>
                  <a:lnTo>
                    <a:pt x="1206792" y="4141190"/>
                  </a:lnTo>
                  <a:lnTo>
                    <a:pt x="1238592" y="4140758"/>
                  </a:lnTo>
                  <a:lnTo>
                    <a:pt x="1237060" y="4138286"/>
                  </a:lnTo>
                  <a:lnTo>
                    <a:pt x="1227241" y="4135221"/>
                  </a:lnTo>
                  <a:lnTo>
                    <a:pt x="1205179" y="4133430"/>
                  </a:lnTo>
                  <a:lnTo>
                    <a:pt x="1209657" y="4132128"/>
                  </a:lnTo>
                  <a:lnTo>
                    <a:pt x="1218324" y="4130838"/>
                  </a:lnTo>
                  <a:lnTo>
                    <a:pt x="1227317" y="4130991"/>
                  </a:lnTo>
                  <a:lnTo>
                    <a:pt x="1238369" y="4131915"/>
                  </a:lnTo>
                  <a:lnTo>
                    <a:pt x="1253216" y="4132939"/>
                  </a:lnTo>
                  <a:lnTo>
                    <a:pt x="1273594" y="4133392"/>
                  </a:lnTo>
                  <a:lnTo>
                    <a:pt x="1276999" y="4131964"/>
                  </a:lnTo>
                  <a:lnTo>
                    <a:pt x="1270560" y="4131534"/>
                  </a:lnTo>
                  <a:lnTo>
                    <a:pt x="1260226" y="4131172"/>
                  </a:lnTo>
                  <a:lnTo>
                    <a:pt x="1254493" y="4129354"/>
                  </a:lnTo>
                  <a:lnTo>
                    <a:pt x="1254147" y="4128476"/>
                  </a:lnTo>
                  <a:lnTo>
                    <a:pt x="1259384" y="4127047"/>
                  </a:lnTo>
                  <a:lnTo>
                    <a:pt x="1271032" y="4126477"/>
                  </a:lnTo>
                  <a:lnTo>
                    <a:pt x="1301686" y="4126458"/>
                  </a:lnTo>
                  <a:lnTo>
                    <a:pt x="1307379" y="4126620"/>
                  </a:lnTo>
                  <a:lnTo>
                    <a:pt x="1319575" y="4127508"/>
                  </a:lnTo>
                  <a:lnTo>
                    <a:pt x="1324966" y="4128834"/>
                  </a:lnTo>
                  <a:lnTo>
                    <a:pt x="1328846" y="4132170"/>
                  </a:lnTo>
                  <a:lnTo>
                    <a:pt x="1334096" y="4133862"/>
                  </a:lnTo>
                  <a:lnTo>
                    <a:pt x="1323118" y="4134161"/>
                  </a:lnTo>
                  <a:lnTo>
                    <a:pt x="1308503" y="4133771"/>
                  </a:lnTo>
                  <a:lnTo>
                    <a:pt x="1302931" y="4132211"/>
                  </a:lnTo>
                  <a:lnTo>
                    <a:pt x="1294620" y="4132892"/>
                  </a:lnTo>
                  <a:lnTo>
                    <a:pt x="1288845" y="4133831"/>
                  </a:lnTo>
                  <a:lnTo>
                    <a:pt x="1287544" y="4135975"/>
                  </a:lnTo>
                  <a:lnTo>
                    <a:pt x="1290129" y="4137111"/>
                  </a:lnTo>
                  <a:lnTo>
                    <a:pt x="1293611" y="4138246"/>
                  </a:lnTo>
                  <a:lnTo>
                    <a:pt x="1297047" y="4139345"/>
                  </a:lnTo>
                  <a:lnTo>
                    <a:pt x="1297632" y="4142094"/>
                  </a:lnTo>
                  <a:lnTo>
                    <a:pt x="1291437" y="4142714"/>
                  </a:lnTo>
                  <a:lnTo>
                    <a:pt x="1305054" y="4143674"/>
                  </a:lnTo>
                  <a:lnTo>
                    <a:pt x="1315513" y="4143663"/>
                  </a:lnTo>
                  <a:lnTo>
                    <a:pt x="1322821" y="4142898"/>
                  </a:lnTo>
                  <a:lnTo>
                    <a:pt x="1328760" y="4141764"/>
                  </a:lnTo>
                  <a:lnTo>
                    <a:pt x="1335110" y="4140649"/>
                  </a:lnTo>
                  <a:lnTo>
                    <a:pt x="1342183" y="4140062"/>
                  </a:lnTo>
                  <a:lnTo>
                    <a:pt x="1338667" y="4139849"/>
                  </a:lnTo>
                  <a:lnTo>
                    <a:pt x="1339609" y="4137445"/>
                  </a:lnTo>
                  <a:lnTo>
                    <a:pt x="1338948" y="4134815"/>
                  </a:lnTo>
                  <a:lnTo>
                    <a:pt x="1352195" y="4132940"/>
                  </a:lnTo>
                  <a:lnTo>
                    <a:pt x="1363287" y="4132060"/>
                  </a:lnTo>
                  <a:lnTo>
                    <a:pt x="1371769" y="4132152"/>
                  </a:lnTo>
                  <a:lnTo>
                    <a:pt x="1378361" y="4132998"/>
                  </a:lnTo>
                  <a:lnTo>
                    <a:pt x="1383783" y="4134379"/>
                  </a:lnTo>
                  <a:lnTo>
                    <a:pt x="1388758" y="4136077"/>
                  </a:lnTo>
                  <a:lnTo>
                    <a:pt x="1394007" y="4137874"/>
                  </a:lnTo>
                  <a:lnTo>
                    <a:pt x="1400251" y="4139551"/>
                  </a:lnTo>
                  <a:lnTo>
                    <a:pt x="1408211" y="4140891"/>
                  </a:lnTo>
                  <a:lnTo>
                    <a:pt x="1418609" y="4141675"/>
                  </a:lnTo>
                  <a:lnTo>
                    <a:pt x="1432166" y="4141685"/>
                  </a:lnTo>
                  <a:lnTo>
                    <a:pt x="1431238" y="4139903"/>
                  </a:lnTo>
                  <a:lnTo>
                    <a:pt x="1434205" y="4138340"/>
                  </a:lnTo>
                  <a:lnTo>
                    <a:pt x="1439976" y="4136908"/>
                  </a:lnTo>
                  <a:lnTo>
                    <a:pt x="1447542" y="4135563"/>
                  </a:lnTo>
                  <a:lnTo>
                    <a:pt x="1455893" y="4134262"/>
                  </a:lnTo>
                  <a:lnTo>
                    <a:pt x="1464021" y="4132964"/>
                  </a:lnTo>
                  <a:lnTo>
                    <a:pt x="1470917" y="4131624"/>
                  </a:lnTo>
                  <a:lnTo>
                    <a:pt x="1475570" y="4130200"/>
                  </a:lnTo>
                  <a:lnTo>
                    <a:pt x="1476972" y="4128650"/>
                  </a:lnTo>
                  <a:lnTo>
                    <a:pt x="1474114" y="4126930"/>
                  </a:lnTo>
                  <a:lnTo>
                    <a:pt x="1465986" y="4124998"/>
                  </a:lnTo>
                  <a:lnTo>
                    <a:pt x="1471914" y="4124503"/>
                  </a:lnTo>
                  <a:lnTo>
                    <a:pt x="1484651" y="4123439"/>
                  </a:lnTo>
                  <a:lnTo>
                    <a:pt x="1497723" y="4122680"/>
                  </a:lnTo>
                  <a:lnTo>
                    <a:pt x="1510245" y="4122699"/>
                  </a:lnTo>
                  <a:lnTo>
                    <a:pt x="1507098" y="4125085"/>
                  </a:lnTo>
                  <a:lnTo>
                    <a:pt x="1510273" y="4126098"/>
                  </a:lnTo>
                  <a:lnTo>
                    <a:pt x="1514753" y="4126887"/>
                  </a:lnTo>
                  <a:lnTo>
                    <a:pt x="1517816" y="4127726"/>
                  </a:lnTo>
                  <a:lnTo>
                    <a:pt x="1516738" y="4128889"/>
                  </a:lnTo>
                  <a:lnTo>
                    <a:pt x="1508798" y="4130649"/>
                  </a:lnTo>
                  <a:lnTo>
                    <a:pt x="1529156" y="4130522"/>
                  </a:lnTo>
                  <a:lnTo>
                    <a:pt x="1498536" y="4136250"/>
                  </a:lnTo>
                  <a:lnTo>
                    <a:pt x="1507708" y="4137351"/>
                  </a:lnTo>
                  <a:lnTo>
                    <a:pt x="1521885" y="4138849"/>
                  </a:lnTo>
                  <a:lnTo>
                    <a:pt x="1536578" y="4140288"/>
                  </a:lnTo>
                  <a:lnTo>
                    <a:pt x="1550491" y="4141635"/>
                  </a:lnTo>
                  <a:lnTo>
                    <a:pt x="1562326" y="4142861"/>
                  </a:lnTo>
                  <a:lnTo>
                    <a:pt x="1570786" y="4143933"/>
                  </a:lnTo>
                  <a:lnTo>
                    <a:pt x="1571402" y="4143877"/>
                  </a:lnTo>
                  <a:lnTo>
                    <a:pt x="1579161" y="4142946"/>
                  </a:lnTo>
                  <a:lnTo>
                    <a:pt x="1582337" y="4142098"/>
                  </a:lnTo>
                  <a:lnTo>
                    <a:pt x="1581508" y="4139223"/>
                  </a:lnTo>
                  <a:lnTo>
                    <a:pt x="1585995" y="4138555"/>
                  </a:lnTo>
                  <a:lnTo>
                    <a:pt x="1595589" y="4137875"/>
                  </a:lnTo>
                  <a:lnTo>
                    <a:pt x="1592111" y="4139384"/>
                  </a:lnTo>
                  <a:lnTo>
                    <a:pt x="1596774" y="4140789"/>
                  </a:lnTo>
                  <a:lnTo>
                    <a:pt x="1607457" y="4141578"/>
                  </a:lnTo>
                  <a:lnTo>
                    <a:pt x="1619897" y="4141660"/>
                  </a:lnTo>
                  <a:lnTo>
                    <a:pt x="1616465" y="4141500"/>
                  </a:lnTo>
                  <a:lnTo>
                    <a:pt x="1608337" y="4140533"/>
                  </a:lnTo>
                  <a:lnTo>
                    <a:pt x="1611405" y="4137598"/>
                  </a:lnTo>
                  <a:lnTo>
                    <a:pt x="1619146" y="4136022"/>
                  </a:lnTo>
                  <a:lnTo>
                    <a:pt x="1628720" y="4134635"/>
                  </a:lnTo>
                  <a:lnTo>
                    <a:pt x="1638401" y="4133634"/>
                  </a:lnTo>
                  <a:lnTo>
                    <a:pt x="1649993" y="4133531"/>
                  </a:lnTo>
                  <a:lnTo>
                    <a:pt x="1666709" y="4134047"/>
                  </a:lnTo>
                  <a:lnTo>
                    <a:pt x="1679537" y="4135103"/>
                  </a:lnTo>
                  <a:lnTo>
                    <a:pt x="1687106" y="4136341"/>
                  </a:lnTo>
                  <a:lnTo>
                    <a:pt x="1688045" y="4137405"/>
                  </a:lnTo>
                  <a:lnTo>
                    <a:pt x="1659216" y="4142346"/>
                  </a:lnTo>
                  <a:lnTo>
                    <a:pt x="1665914" y="4141229"/>
                  </a:lnTo>
                  <a:lnTo>
                    <a:pt x="1672550" y="4140806"/>
                  </a:lnTo>
                  <a:lnTo>
                    <a:pt x="1676107" y="4141452"/>
                  </a:lnTo>
                  <a:lnTo>
                    <a:pt x="1680945" y="4142065"/>
                  </a:lnTo>
                  <a:lnTo>
                    <a:pt x="1691424" y="4141546"/>
                  </a:lnTo>
                  <a:lnTo>
                    <a:pt x="1694326" y="4140354"/>
                  </a:lnTo>
                  <a:lnTo>
                    <a:pt x="1706783" y="4135740"/>
                  </a:lnTo>
                  <a:lnTo>
                    <a:pt x="1718754" y="4130878"/>
                  </a:lnTo>
                  <a:lnTo>
                    <a:pt x="1721056" y="4130687"/>
                  </a:lnTo>
                  <a:lnTo>
                    <a:pt x="1737174" y="4130382"/>
                  </a:lnTo>
                  <a:lnTo>
                    <a:pt x="1749629" y="4131026"/>
                  </a:lnTo>
                  <a:lnTo>
                    <a:pt x="1758086" y="4130979"/>
                  </a:lnTo>
                  <a:lnTo>
                    <a:pt x="1727949" y="4134967"/>
                  </a:lnTo>
                  <a:lnTo>
                    <a:pt x="1737722" y="4134550"/>
                  </a:lnTo>
                  <a:lnTo>
                    <a:pt x="1745001" y="4134724"/>
                  </a:lnTo>
                  <a:lnTo>
                    <a:pt x="1749174" y="4135397"/>
                  </a:lnTo>
                  <a:lnTo>
                    <a:pt x="1751467" y="4136358"/>
                  </a:lnTo>
                  <a:lnTo>
                    <a:pt x="1755320" y="4138296"/>
                  </a:lnTo>
                  <a:lnTo>
                    <a:pt x="1759331" y="4138849"/>
                  </a:lnTo>
                  <a:lnTo>
                    <a:pt x="1766368" y="4138843"/>
                  </a:lnTo>
                  <a:lnTo>
                    <a:pt x="1777657" y="4138066"/>
                  </a:lnTo>
                  <a:lnTo>
                    <a:pt x="1788071" y="4133977"/>
                  </a:lnTo>
                  <a:lnTo>
                    <a:pt x="1796084" y="4134167"/>
                  </a:lnTo>
                  <a:lnTo>
                    <a:pt x="1800212" y="4135577"/>
                  </a:lnTo>
                  <a:lnTo>
                    <a:pt x="1796986" y="4136297"/>
                  </a:lnTo>
                  <a:lnTo>
                    <a:pt x="1804453" y="4134944"/>
                  </a:lnTo>
                  <a:lnTo>
                    <a:pt x="1819292" y="4133645"/>
                  </a:lnTo>
                  <a:lnTo>
                    <a:pt x="1831962" y="4132440"/>
                  </a:lnTo>
                  <a:lnTo>
                    <a:pt x="1834870" y="4134662"/>
                  </a:lnTo>
                  <a:lnTo>
                    <a:pt x="1843102" y="4133252"/>
                  </a:lnTo>
                  <a:lnTo>
                    <a:pt x="1854968" y="4130963"/>
                  </a:lnTo>
                  <a:lnTo>
                    <a:pt x="1867549" y="4128952"/>
                  </a:lnTo>
                  <a:lnTo>
                    <a:pt x="1880591" y="4128014"/>
                  </a:lnTo>
                  <a:lnTo>
                    <a:pt x="1893836" y="4128947"/>
                  </a:lnTo>
                  <a:lnTo>
                    <a:pt x="1893308" y="4128802"/>
                  </a:lnTo>
                  <a:lnTo>
                    <a:pt x="1882819" y="4127157"/>
                  </a:lnTo>
                  <a:lnTo>
                    <a:pt x="1873356" y="4127749"/>
                  </a:lnTo>
                  <a:lnTo>
                    <a:pt x="1861479" y="4129018"/>
                  </a:lnTo>
                  <a:lnTo>
                    <a:pt x="1843747" y="4129404"/>
                  </a:lnTo>
                  <a:lnTo>
                    <a:pt x="1839758" y="4128308"/>
                  </a:lnTo>
                  <a:lnTo>
                    <a:pt x="1841913" y="4126816"/>
                  </a:lnTo>
                  <a:lnTo>
                    <a:pt x="1850358" y="4125473"/>
                  </a:lnTo>
                  <a:lnTo>
                    <a:pt x="1861646" y="4124314"/>
                  </a:lnTo>
                  <a:lnTo>
                    <a:pt x="1872326" y="4123377"/>
                  </a:lnTo>
                  <a:lnTo>
                    <a:pt x="1878952" y="4122699"/>
                  </a:lnTo>
                  <a:lnTo>
                    <a:pt x="1879513" y="4123939"/>
                  </a:lnTo>
                  <a:lnTo>
                    <a:pt x="1886404" y="4124944"/>
                  </a:lnTo>
                  <a:lnTo>
                    <a:pt x="1898899" y="4124201"/>
                  </a:lnTo>
                  <a:lnTo>
                    <a:pt x="1914343" y="4122486"/>
                  </a:lnTo>
                  <a:lnTo>
                    <a:pt x="1930076" y="4120575"/>
                  </a:lnTo>
                  <a:lnTo>
                    <a:pt x="1943442" y="4119245"/>
                  </a:lnTo>
                  <a:lnTo>
                    <a:pt x="1949035" y="4119776"/>
                  </a:lnTo>
                  <a:lnTo>
                    <a:pt x="1962577" y="4120699"/>
                  </a:lnTo>
                  <a:lnTo>
                    <a:pt x="1973503" y="4121492"/>
                  </a:lnTo>
                  <a:lnTo>
                    <a:pt x="1981225" y="4116882"/>
                  </a:lnTo>
                  <a:lnTo>
                    <a:pt x="1982788" y="4117884"/>
                  </a:lnTo>
                  <a:lnTo>
                    <a:pt x="1991111" y="4119167"/>
                  </a:lnTo>
                  <a:lnTo>
                    <a:pt x="2002907" y="4118013"/>
                  </a:lnTo>
                  <a:lnTo>
                    <a:pt x="2016819" y="4115683"/>
                  </a:lnTo>
                  <a:lnTo>
                    <a:pt x="2031491" y="4113438"/>
                  </a:lnTo>
                  <a:lnTo>
                    <a:pt x="2045563" y="4112539"/>
                  </a:lnTo>
                  <a:lnTo>
                    <a:pt x="2040669" y="4114293"/>
                  </a:lnTo>
                  <a:lnTo>
                    <a:pt x="2039278" y="4117525"/>
                  </a:lnTo>
                  <a:lnTo>
                    <a:pt x="2052281" y="4118597"/>
                  </a:lnTo>
                  <a:lnTo>
                    <a:pt x="2047167" y="4116856"/>
                  </a:lnTo>
                  <a:lnTo>
                    <a:pt x="2049158" y="4114827"/>
                  </a:lnTo>
                  <a:lnTo>
                    <a:pt x="2056027" y="4112674"/>
                  </a:lnTo>
                  <a:lnTo>
                    <a:pt x="2065194" y="4110499"/>
                  </a:lnTo>
                  <a:lnTo>
                    <a:pt x="2074079" y="4108406"/>
                  </a:lnTo>
                  <a:lnTo>
                    <a:pt x="2080100" y="4106499"/>
                  </a:lnTo>
                  <a:lnTo>
                    <a:pt x="2080679" y="4104881"/>
                  </a:lnTo>
                  <a:lnTo>
                    <a:pt x="2085790" y="4104728"/>
                  </a:lnTo>
                  <a:lnTo>
                    <a:pt x="2094497" y="4104924"/>
                  </a:lnTo>
                  <a:lnTo>
                    <a:pt x="2097475" y="4105846"/>
                  </a:lnTo>
                  <a:lnTo>
                    <a:pt x="2096319" y="4107304"/>
                  </a:lnTo>
                  <a:lnTo>
                    <a:pt x="2092623" y="4109112"/>
                  </a:lnTo>
                  <a:lnTo>
                    <a:pt x="2087982" y="4111082"/>
                  </a:lnTo>
                  <a:lnTo>
                    <a:pt x="2083991" y="4113025"/>
                  </a:lnTo>
                  <a:lnTo>
                    <a:pt x="2084336" y="4116082"/>
                  </a:lnTo>
                  <a:lnTo>
                    <a:pt x="2096458" y="4113550"/>
                  </a:lnTo>
                  <a:lnTo>
                    <a:pt x="2109893" y="4112524"/>
                  </a:lnTo>
                  <a:lnTo>
                    <a:pt x="2122969" y="4112023"/>
                  </a:lnTo>
                  <a:lnTo>
                    <a:pt x="2134716" y="4110840"/>
                  </a:lnTo>
                  <a:lnTo>
                    <a:pt x="2144166" y="4107764"/>
                  </a:lnTo>
                  <a:lnTo>
                    <a:pt x="2136245" y="4107947"/>
                  </a:lnTo>
                  <a:lnTo>
                    <a:pt x="2131918" y="4107387"/>
                  </a:lnTo>
                  <a:lnTo>
                    <a:pt x="2134717" y="4106055"/>
                  </a:lnTo>
                  <a:lnTo>
                    <a:pt x="2141506" y="4104249"/>
                  </a:lnTo>
                  <a:lnTo>
                    <a:pt x="2149147" y="4102268"/>
                  </a:lnTo>
                  <a:lnTo>
                    <a:pt x="2154504" y="4100410"/>
                  </a:lnTo>
                  <a:lnTo>
                    <a:pt x="2161330" y="4099838"/>
                  </a:lnTo>
                  <a:lnTo>
                    <a:pt x="2168170" y="4099442"/>
                  </a:lnTo>
                  <a:lnTo>
                    <a:pt x="2170312" y="4100134"/>
                  </a:lnTo>
                  <a:lnTo>
                    <a:pt x="2168710" y="4102919"/>
                  </a:lnTo>
                  <a:lnTo>
                    <a:pt x="2175471" y="4102963"/>
                  </a:lnTo>
                  <a:lnTo>
                    <a:pt x="2183756" y="4101406"/>
                  </a:lnTo>
                  <a:lnTo>
                    <a:pt x="2192625" y="4099057"/>
                  </a:lnTo>
                  <a:lnTo>
                    <a:pt x="2197835" y="4096765"/>
                  </a:lnTo>
                  <a:lnTo>
                    <a:pt x="2196766" y="4095145"/>
                  </a:lnTo>
                  <a:lnTo>
                    <a:pt x="2186800" y="4094810"/>
                  </a:lnTo>
                  <a:lnTo>
                    <a:pt x="2194850" y="4094168"/>
                  </a:lnTo>
                  <a:lnTo>
                    <a:pt x="2206988" y="4092487"/>
                  </a:lnTo>
                  <a:lnTo>
                    <a:pt x="2219447" y="4090376"/>
                  </a:lnTo>
                  <a:lnTo>
                    <a:pt x="2232183" y="4088333"/>
                  </a:lnTo>
                  <a:lnTo>
                    <a:pt x="2245153" y="4086859"/>
                  </a:lnTo>
                  <a:lnTo>
                    <a:pt x="2258314" y="4086453"/>
                  </a:lnTo>
                  <a:lnTo>
                    <a:pt x="2259593" y="4087023"/>
                  </a:lnTo>
                  <a:lnTo>
                    <a:pt x="2256760" y="4088393"/>
                  </a:lnTo>
                  <a:lnTo>
                    <a:pt x="2248779" y="4089853"/>
                  </a:lnTo>
                  <a:lnTo>
                    <a:pt x="2238724" y="4091287"/>
                  </a:lnTo>
                  <a:lnTo>
                    <a:pt x="2229671" y="4092580"/>
                  </a:lnTo>
                  <a:lnTo>
                    <a:pt x="2224694" y="4093615"/>
                  </a:lnTo>
                  <a:lnTo>
                    <a:pt x="2226868" y="4094276"/>
                  </a:lnTo>
                  <a:lnTo>
                    <a:pt x="2230115" y="4093926"/>
                  </a:lnTo>
                  <a:lnTo>
                    <a:pt x="2242517" y="4092281"/>
                  </a:lnTo>
                  <a:lnTo>
                    <a:pt x="2251398" y="4090586"/>
                  </a:lnTo>
                  <a:lnTo>
                    <a:pt x="2257633" y="4088844"/>
                  </a:lnTo>
                  <a:lnTo>
                    <a:pt x="2262100" y="4087058"/>
                  </a:lnTo>
                  <a:lnTo>
                    <a:pt x="2265672" y="4085232"/>
                  </a:lnTo>
                  <a:lnTo>
                    <a:pt x="2269225" y="4083369"/>
                  </a:lnTo>
                  <a:lnTo>
                    <a:pt x="2273636" y="4081471"/>
                  </a:lnTo>
                  <a:lnTo>
                    <a:pt x="2279780" y="4079543"/>
                  </a:lnTo>
                  <a:lnTo>
                    <a:pt x="2288533" y="4077587"/>
                  </a:lnTo>
                  <a:lnTo>
                    <a:pt x="2300770" y="4075607"/>
                  </a:lnTo>
                  <a:lnTo>
                    <a:pt x="2299406" y="4075624"/>
                  </a:lnTo>
                  <a:lnTo>
                    <a:pt x="2292359" y="4074728"/>
                  </a:lnTo>
                  <a:lnTo>
                    <a:pt x="2292735" y="4072386"/>
                  </a:lnTo>
                  <a:lnTo>
                    <a:pt x="2298900" y="4069177"/>
                  </a:lnTo>
                  <a:lnTo>
                    <a:pt x="2309222" y="4065684"/>
                  </a:lnTo>
                  <a:lnTo>
                    <a:pt x="2322068" y="4062488"/>
                  </a:lnTo>
                  <a:lnTo>
                    <a:pt x="2333483" y="4061539"/>
                  </a:lnTo>
                  <a:lnTo>
                    <a:pt x="2339447" y="4061189"/>
                  </a:lnTo>
                  <a:lnTo>
                    <a:pt x="2340791" y="4061746"/>
                  </a:lnTo>
                  <a:lnTo>
                    <a:pt x="2337739" y="4062502"/>
                  </a:lnTo>
                  <a:lnTo>
                    <a:pt x="2333248" y="4063474"/>
                  </a:lnTo>
                  <a:lnTo>
                    <a:pt x="2328104" y="4064587"/>
                  </a:lnTo>
                  <a:lnTo>
                    <a:pt x="2323090" y="4065765"/>
                  </a:lnTo>
                  <a:lnTo>
                    <a:pt x="2318989" y="4066931"/>
                  </a:lnTo>
                  <a:lnTo>
                    <a:pt x="2316666" y="4068925"/>
                  </a:lnTo>
                  <a:lnTo>
                    <a:pt x="2320010" y="4069600"/>
                  </a:lnTo>
                  <a:lnTo>
                    <a:pt x="2341384" y="4066362"/>
                  </a:lnTo>
                  <a:lnTo>
                    <a:pt x="2342399" y="4066462"/>
                  </a:lnTo>
                  <a:lnTo>
                    <a:pt x="2346975" y="4067448"/>
                  </a:lnTo>
                  <a:lnTo>
                    <a:pt x="2347452" y="4068838"/>
                  </a:lnTo>
                  <a:lnTo>
                    <a:pt x="2344654" y="4070547"/>
                  </a:lnTo>
                  <a:lnTo>
                    <a:pt x="2339407" y="4072488"/>
                  </a:lnTo>
                  <a:lnTo>
                    <a:pt x="2332535" y="4074575"/>
                  </a:lnTo>
                  <a:lnTo>
                    <a:pt x="2324864" y="4076721"/>
                  </a:lnTo>
                  <a:lnTo>
                    <a:pt x="2317217" y="4078841"/>
                  </a:lnTo>
                  <a:lnTo>
                    <a:pt x="2310419" y="4080847"/>
                  </a:lnTo>
                  <a:lnTo>
                    <a:pt x="2305297" y="4082653"/>
                  </a:lnTo>
                  <a:lnTo>
                    <a:pt x="2302674" y="4084173"/>
                  </a:lnTo>
                  <a:lnTo>
                    <a:pt x="2303374" y="4085320"/>
                  </a:lnTo>
                  <a:lnTo>
                    <a:pt x="2308225" y="4086009"/>
                  </a:lnTo>
                  <a:lnTo>
                    <a:pt x="2331313" y="4081170"/>
                  </a:lnTo>
                  <a:lnTo>
                    <a:pt x="2326347" y="4083558"/>
                  </a:lnTo>
                  <a:lnTo>
                    <a:pt x="2319261" y="4087647"/>
                  </a:lnTo>
                  <a:lnTo>
                    <a:pt x="2329078" y="4088269"/>
                  </a:lnTo>
                  <a:lnTo>
                    <a:pt x="2333801" y="4086276"/>
                  </a:lnTo>
                  <a:lnTo>
                    <a:pt x="2347505" y="4083682"/>
                  </a:lnTo>
                  <a:lnTo>
                    <a:pt x="2364511" y="4081559"/>
                  </a:lnTo>
                  <a:lnTo>
                    <a:pt x="2379603" y="4079898"/>
                  </a:lnTo>
                  <a:lnTo>
                    <a:pt x="2387561" y="4078693"/>
                  </a:lnTo>
                  <a:lnTo>
                    <a:pt x="2386213" y="4077388"/>
                  </a:lnTo>
                  <a:lnTo>
                    <a:pt x="2376481" y="4079173"/>
                  </a:lnTo>
                  <a:lnTo>
                    <a:pt x="2372182" y="4078820"/>
                  </a:lnTo>
                  <a:lnTo>
                    <a:pt x="2382465" y="4076722"/>
                  </a:lnTo>
                  <a:lnTo>
                    <a:pt x="2392832" y="4074014"/>
                  </a:lnTo>
                  <a:lnTo>
                    <a:pt x="2403061" y="4071184"/>
                  </a:lnTo>
                  <a:lnTo>
                    <a:pt x="2414409" y="4068476"/>
                  </a:lnTo>
                  <a:lnTo>
                    <a:pt x="2428135" y="4066131"/>
                  </a:lnTo>
                  <a:lnTo>
                    <a:pt x="2445499" y="4064393"/>
                  </a:lnTo>
                  <a:lnTo>
                    <a:pt x="2439576" y="4066274"/>
                  </a:lnTo>
                  <a:lnTo>
                    <a:pt x="2438501" y="4068071"/>
                  </a:lnTo>
                  <a:lnTo>
                    <a:pt x="2442674" y="4069108"/>
                  </a:lnTo>
                  <a:lnTo>
                    <a:pt x="2446864" y="4070071"/>
                  </a:lnTo>
                  <a:lnTo>
                    <a:pt x="2445842" y="4071645"/>
                  </a:lnTo>
                  <a:lnTo>
                    <a:pt x="2452333" y="4070962"/>
                  </a:lnTo>
                  <a:lnTo>
                    <a:pt x="2456967" y="4069511"/>
                  </a:lnTo>
                  <a:lnTo>
                    <a:pt x="2459976" y="4067774"/>
                  </a:lnTo>
                  <a:lnTo>
                    <a:pt x="2465567" y="4066058"/>
                  </a:lnTo>
                  <a:lnTo>
                    <a:pt x="2477947" y="4064673"/>
                  </a:lnTo>
                  <a:lnTo>
                    <a:pt x="2475280" y="4067314"/>
                  </a:lnTo>
                  <a:lnTo>
                    <a:pt x="2490355" y="4065353"/>
                  </a:lnTo>
                  <a:lnTo>
                    <a:pt x="2505742" y="4063268"/>
                  </a:lnTo>
                  <a:lnTo>
                    <a:pt x="2521392" y="4061063"/>
                  </a:lnTo>
                  <a:lnTo>
                    <a:pt x="2537258" y="4058743"/>
                  </a:lnTo>
                  <a:lnTo>
                    <a:pt x="2553291" y="4056311"/>
                  </a:lnTo>
                  <a:lnTo>
                    <a:pt x="2569443" y="4053773"/>
                  </a:lnTo>
                  <a:lnTo>
                    <a:pt x="2585666" y="4051133"/>
                  </a:lnTo>
                  <a:lnTo>
                    <a:pt x="2601912" y="4048395"/>
                  </a:lnTo>
                  <a:lnTo>
                    <a:pt x="2618133" y="4045563"/>
                  </a:lnTo>
                  <a:lnTo>
                    <a:pt x="2634280" y="4042643"/>
                  </a:lnTo>
                  <a:lnTo>
                    <a:pt x="2650305" y="4039638"/>
                  </a:lnTo>
                  <a:lnTo>
                    <a:pt x="2666159" y="4036552"/>
                  </a:lnTo>
                  <a:lnTo>
                    <a:pt x="2681796" y="4033390"/>
                  </a:lnTo>
                  <a:lnTo>
                    <a:pt x="2697167" y="4030157"/>
                  </a:lnTo>
                  <a:lnTo>
                    <a:pt x="2712222" y="4026857"/>
                  </a:lnTo>
                  <a:lnTo>
                    <a:pt x="2726915" y="4023495"/>
                  </a:lnTo>
                  <a:lnTo>
                    <a:pt x="2741198" y="4020073"/>
                  </a:lnTo>
                  <a:lnTo>
                    <a:pt x="2755021" y="4016598"/>
                  </a:lnTo>
                  <a:lnTo>
                    <a:pt x="2768336" y="4013074"/>
                  </a:lnTo>
                  <a:lnTo>
                    <a:pt x="2781096" y="4009504"/>
                  </a:lnTo>
                  <a:lnTo>
                    <a:pt x="2786240" y="4009566"/>
                  </a:lnTo>
                  <a:lnTo>
                    <a:pt x="2794482" y="4009144"/>
                  </a:lnTo>
                  <a:lnTo>
                    <a:pt x="2804322" y="4008206"/>
                  </a:lnTo>
                  <a:lnTo>
                    <a:pt x="2815794" y="4006824"/>
                  </a:lnTo>
                  <a:lnTo>
                    <a:pt x="2828931" y="4005066"/>
                  </a:lnTo>
                  <a:lnTo>
                    <a:pt x="2843766" y="4003000"/>
                  </a:lnTo>
                  <a:lnTo>
                    <a:pt x="2860330" y="4000697"/>
                  </a:lnTo>
                  <a:lnTo>
                    <a:pt x="2878658" y="3998226"/>
                  </a:lnTo>
                  <a:lnTo>
                    <a:pt x="2873851" y="3998752"/>
                  </a:lnTo>
                  <a:lnTo>
                    <a:pt x="2868941" y="3998522"/>
                  </a:lnTo>
                  <a:lnTo>
                    <a:pt x="2872253" y="3996688"/>
                  </a:lnTo>
                  <a:lnTo>
                    <a:pt x="2880201" y="3994144"/>
                  </a:lnTo>
                  <a:lnTo>
                    <a:pt x="2889199" y="3991787"/>
                  </a:lnTo>
                  <a:lnTo>
                    <a:pt x="2913519" y="3991368"/>
                  </a:lnTo>
                  <a:lnTo>
                    <a:pt x="2918669" y="3990714"/>
                  </a:lnTo>
                  <a:lnTo>
                    <a:pt x="2931075" y="3988642"/>
                  </a:lnTo>
                  <a:lnTo>
                    <a:pt x="2943903" y="3985933"/>
                  </a:lnTo>
                  <a:lnTo>
                    <a:pt x="2956891" y="3982758"/>
                  </a:lnTo>
                  <a:lnTo>
                    <a:pt x="2969774" y="3979290"/>
                  </a:lnTo>
                  <a:lnTo>
                    <a:pt x="2982289" y="3975700"/>
                  </a:lnTo>
                  <a:lnTo>
                    <a:pt x="2994173" y="3972159"/>
                  </a:lnTo>
                  <a:lnTo>
                    <a:pt x="3005162" y="3968838"/>
                  </a:lnTo>
                  <a:lnTo>
                    <a:pt x="3009976" y="3968673"/>
                  </a:lnTo>
                  <a:lnTo>
                    <a:pt x="3013278" y="3970362"/>
                  </a:lnTo>
                  <a:lnTo>
                    <a:pt x="3031200" y="3967184"/>
                  </a:lnTo>
                  <a:lnTo>
                    <a:pt x="3040807" y="3963025"/>
                  </a:lnTo>
                  <a:lnTo>
                    <a:pt x="3048660" y="3959288"/>
                  </a:lnTo>
                  <a:lnTo>
                    <a:pt x="3065919" y="3958729"/>
                  </a:lnTo>
                  <a:lnTo>
                    <a:pt x="3068866" y="3955046"/>
                  </a:lnTo>
                  <a:lnTo>
                    <a:pt x="3085252" y="3950783"/>
                  </a:lnTo>
                  <a:lnTo>
                    <a:pt x="3100772" y="3947416"/>
                  </a:lnTo>
                  <a:lnTo>
                    <a:pt x="3114063" y="3945270"/>
                  </a:lnTo>
                  <a:lnTo>
                    <a:pt x="3123039" y="3944877"/>
                  </a:lnTo>
                  <a:lnTo>
                    <a:pt x="3125609" y="3946766"/>
                  </a:lnTo>
                  <a:lnTo>
                    <a:pt x="3132161" y="3944588"/>
                  </a:lnTo>
                  <a:lnTo>
                    <a:pt x="3138208" y="3941996"/>
                  </a:lnTo>
                  <a:lnTo>
                    <a:pt x="3131997" y="3941940"/>
                  </a:lnTo>
                  <a:lnTo>
                    <a:pt x="3134266" y="3941642"/>
                  </a:lnTo>
                  <a:lnTo>
                    <a:pt x="3142678" y="3940355"/>
                  </a:lnTo>
                  <a:lnTo>
                    <a:pt x="3152763" y="3938585"/>
                  </a:lnTo>
                  <a:lnTo>
                    <a:pt x="3164239" y="3936390"/>
                  </a:lnTo>
                  <a:lnTo>
                    <a:pt x="3176824" y="3933828"/>
                  </a:lnTo>
                  <a:lnTo>
                    <a:pt x="3190235" y="3930959"/>
                  </a:lnTo>
                  <a:lnTo>
                    <a:pt x="3204191" y="3927839"/>
                  </a:lnTo>
                  <a:lnTo>
                    <a:pt x="3218407" y="3924528"/>
                  </a:lnTo>
                  <a:lnTo>
                    <a:pt x="3232603" y="3921083"/>
                  </a:lnTo>
                  <a:lnTo>
                    <a:pt x="3246496" y="3917563"/>
                  </a:lnTo>
                  <a:lnTo>
                    <a:pt x="3259804" y="3914027"/>
                  </a:lnTo>
                  <a:lnTo>
                    <a:pt x="3272243" y="3910533"/>
                  </a:lnTo>
                  <a:lnTo>
                    <a:pt x="3268625" y="3911185"/>
                  </a:lnTo>
                  <a:lnTo>
                    <a:pt x="3253226" y="3912724"/>
                  </a:lnTo>
                  <a:lnTo>
                    <a:pt x="3249498" y="3910101"/>
                  </a:lnTo>
                  <a:lnTo>
                    <a:pt x="3253637" y="3906946"/>
                  </a:lnTo>
                  <a:lnTo>
                    <a:pt x="3262304" y="3905503"/>
                  </a:lnTo>
                  <a:lnTo>
                    <a:pt x="3277425" y="3901186"/>
                  </a:lnTo>
                  <a:lnTo>
                    <a:pt x="3279081" y="3901717"/>
                  </a:lnTo>
                  <a:lnTo>
                    <a:pt x="3284903" y="3901947"/>
                  </a:lnTo>
                  <a:lnTo>
                    <a:pt x="3287229" y="3902921"/>
                  </a:lnTo>
                  <a:lnTo>
                    <a:pt x="3277666" y="3906608"/>
                  </a:lnTo>
                  <a:lnTo>
                    <a:pt x="3287531" y="3905219"/>
                  </a:lnTo>
                  <a:lnTo>
                    <a:pt x="3298469" y="3903414"/>
                  </a:lnTo>
                  <a:lnTo>
                    <a:pt x="3309741" y="3901312"/>
                  </a:lnTo>
                  <a:lnTo>
                    <a:pt x="3321318" y="3898941"/>
                  </a:lnTo>
                  <a:lnTo>
                    <a:pt x="3333170" y="3896327"/>
                  </a:lnTo>
                  <a:lnTo>
                    <a:pt x="3345267" y="3893500"/>
                  </a:lnTo>
                  <a:lnTo>
                    <a:pt x="3357582" y="3890486"/>
                  </a:lnTo>
                  <a:lnTo>
                    <a:pt x="3370084" y="3887314"/>
                  </a:lnTo>
                  <a:lnTo>
                    <a:pt x="3382744" y="3884011"/>
                  </a:lnTo>
                  <a:lnTo>
                    <a:pt x="3395533" y="3880605"/>
                  </a:lnTo>
                  <a:lnTo>
                    <a:pt x="3408423" y="3877123"/>
                  </a:lnTo>
                  <a:lnTo>
                    <a:pt x="3421383" y="3873593"/>
                  </a:lnTo>
                  <a:lnTo>
                    <a:pt x="3434384" y="3870043"/>
                  </a:lnTo>
                  <a:lnTo>
                    <a:pt x="3447397" y="3866501"/>
                  </a:lnTo>
                  <a:lnTo>
                    <a:pt x="3460394" y="3862994"/>
                  </a:lnTo>
                  <a:lnTo>
                    <a:pt x="3473344" y="3859551"/>
                  </a:lnTo>
                  <a:lnTo>
                    <a:pt x="3486219" y="3856198"/>
                  </a:lnTo>
                  <a:lnTo>
                    <a:pt x="3498989" y="3852964"/>
                  </a:lnTo>
                  <a:lnTo>
                    <a:pt x="3503155" y="3851557"/>
                  </a:lnTo>
                  <a:lnTo>
                    <a:pt x="3511073" y="3848143"/>
                  </a:lnTo>
                  <a:lnTo>
                    <a:pt x="3516223" y="3845102"/>
                  </a:lnTo>
                  <a:lnTo>
                    <a:pt x="3526200" y="3843350"/>
                  </a:lnTo>
                  <a:lnTo>
                    <a:pt x="3538007" y="3840910"/>
                  </a:lnTo>
                  <a:lnTo>
                    <a:pt x="3550029" y="3838093"/>
                  </a:lnTo>
                  <a:lnTo>
                    <a:pt x="3562230" y="3834961"/>
                  </a:lnTo>
                  <a:lnTo>
                    <a:pt x="3574573" y="3831577"/>
                  </a:lnTo>
                  <a:lnTo>
                    <a:pt x="3587022" y="3828003"/>
                  </a:lnTo>
                  <a:lnTo>
                    <a:pt x="3599540" y="3824302"/>
                  </a:lnTo>
                  <a:lnTo>
                    <a:pt x="3612089" y="3820537"/>
                  </a:lnTo>
                  <a:lnTo>
                    <a:pt x="3624635" y="3816769"/>
                  </a:lnTo>
                  <a:lnTo>
                    <a:pt x="3637138" y="3813061"/>
                  </a:lnTo>
                  <a:lnTo>
                    <a:pt x="3649564" y="3809476"/>
                  </a:lnTo>
                  <a:lnTo>
                    <a:pt x="3661874" y="3806077"/>
                  </a:lnTo>
                  <a:lnTo>
                    <a:pt x="3674033" y="3802926"/>
                  </a:lnTo>
                  <a:lnTo>
                    <a:pt x="3670622" y="3802827"/>
                  </a:lnTo>
                  <a:lnTo>
                    <a:pt x="3670571" y="3800504"/>
                  </a:lnTo>
                  <a:lnTo>
                    <a:pt x="3676779" y="3796234"/>
                  </a:lnTo>
                  <a:lnTo>
                    <a:pt x="3688473" y="3790872"/>
                  </a:lnTo>
                  <a:lnTo>
                    <a:pt x="3704882" y="3785273"/>
                  </a:lnTo>
                  <a:lnTo>
                    <a:pt x="3710472" y="3782939"/>
                  </a:lnTo>
                  <a:lnTo>
                    <a:pt x="3719125" y="3780186"/>
                  </a:lnTo>
                  <a:lnTo>
                    <a:pt x="3724115" y="3779928"/>
                  </a:lnTo>
                  <a:lnTo>
                    <a:pt x="3727455" y="3781046"/>
                  </a:lnTo>
                  <a:lnTo>
                    <a:pt x="3731160" y="3782426"/>
                  </a:lnTo>
                  <a:lnTo>
                    <a:pt x="3737243" y="3782949"/>
                  </a:lnTo>
                  <a:lnTo>
                    <a:pt x="3747719" y="3781501"/>
                  </a:lnTo>
                  <a:lnTo>
                    <a:pt x="3749856" y="3780545"/>
                  </a:lnTo>
                  <a:lnTo>
                    <a:pt x="3761768" y="3775792"/>
                  </a:lnTo>
                  <a:lnTo>
                    <a:pt x="3775269" y="3771003"/>
                  </a:lnTo>
                  <a:lnTo>
                    <a:pt x="3788156" y="3766794"/>
                  </a:lnTo>
                  <a:lnTo>
                    <a:pt x="3798227" y="3763784"/>
                  </a:lnTo>
                  <a:lnTo>
                    <a:pt x="3797566" y="3764762"/>
                  </a:lnTo>
                  <a:lnTo>
                    <a:pt x="3800347" y="3763527"/>
                  </a:lnTo>
                  <a:lnTo>
                    <a:pt x="3811125" y="3759100"/>
                  </a:lnTo>
                  <a:lnTo>
                    <a:pt x="3823258" y="3754616"/>
                  </a:lnTo>
                  <a:lnTo>
                    <a:pt x="3836101" y="3750354"/>
                  </a:lnTo>
                  <a:lnTo>
                    <a:pt x="3849008" y="3746591"/>
                  </a:lnTo>
                  <a:lnTo>
                    <a:pt x="3861333" y="3743604"/>
                  </a:lnTo>
                  <a:lnTo>
                    <a:pt x="3858234" y="3744912"/>
                  </a:lnTo>
                  <a:lnTo>
                    <a:pt x="3862671" y="3743651"/>
                  </a:lnTo>
                  <a:lnTo>
                    <a:pt x="3874785" y="3740552"/>
                  </a:lnTo>
                  <a:lnTo>
                    <a:pt x="3887341" y="3737517"/>
                  </a:lnTo>
                  <a:lnTo>
                    <a:pt x="3899902" y="3734283"/>
                  </a:lnTo>
                  <a:lnTo>
                    <a:pt x="3912031" y="3730586"/>
                  </a:lnTo>
                  <a:lnTo>
                    <a:pt x="3919632" y="3726356"/>
                  </a:lnTo>
                  <a:lnTo>
                    <a:pt x="3932713" y="3721353"/>
                  </a:lnTo>
                  <a:lnTo>
                    <a:pt x="3947827" y="3716076"/>
                  </a:lnTo>
                  <a:lnTo>
                    <a:pt x="3961584" y="3710974"/>
                  </a:lnTo>
                  <a:lnTo>
                    <a:pt x="3970591" y="3706495"/>
                  </a:lnTo>
                  <a:lnTo>
                    <a:pt x="3972814" y="3706253"/>
                  </a:lnTo>
                  <a:lnTo>
                    <a:pt x="3969715" y="3707549"/>
                  </a:lnTo>
                  <a:lnTo>
                    <a:pt x="3974617" y="3706888"/>
                  </a:lnTo>
                  <a:lnTo>
                    <a:pt x="3975049" y="3703192"/>
                  </a:lnTo>
                  <a:lnTo>
                    <a:pt x="4009821" y="3693718"/>
                  </a:lnTo>
                  <a:lnTo>
                    <a:pt x="4002786" y="3697490"/>
                  </a:lnTo>
                  <a:lnTo>
                    <a:pt x="4001503" y="3699484"/>
                  </a:lnTo>
                  <a:lnTo>
                    <a:pt x="3992257" y="3703574"/>
                  </a:lnTo>
                  <a:lnTo>
                    <a:pt x="4001251" y="3701052"/>
                  </a:lnTo>
                  <a:lnTo>
                    <a:pt x="4009831" y="3698186"/>
                  </a:lnTo>
                  <a:lnTo>
                    <a:pt x="4013426" y="3696269"/>
                  </a:lnTo>
                  <a:lnTo>
                    <a:pt x="4014245" y="3694811"/>
                  </a:lnTo>
                  <a:lnTo>
                    <a:pt x="4016393" y="3691307"/>
                  </a:lnTo>
                  <a:lnTo>
                    <a:pt x="4022140" y="3688283"/>
                  </a:lnTo>
                  <a:lnTo>
                    <a:pt x="4027908" y="3685817"/>
                  </a:lnTo>
                  <a:lnTo>
                    <a:pt x="4041902" y="3680937"/>
                  </a:lnTo>
                  <a:lnTo>
                    <a:pt x="4050187" y="3679625"/>
                  </a:lnTo>
                  <a:lnTo>
                    <a:pt x="4059275" y="3678301"/>
                  </a:lnTo>
                  <a:lnTo>
                    <a:pt x="4058120" y="3678876"/>
                  </a:lnTo>
                  <a:lnTo>
                    <a:pt x="4044791" y="3683448"/>
                  </a:lnTo>
                  <a:lnTo>
                    <a:pt x="4034167" y="3686530"/>
                  </a:lnTo>
                  <a:lnTo>
                    <a:pt x="4030638" y="3689026"/>
                  </a:lnTo>
                  <a:lnTo>
                    <a:pt x="4036349" y="3687691"/>
                  </a:lnTo>
                  <a:lnTo>
                    <a:pt x="4045666" y="3684910"/>
                  </a:lnTo>
                  <a:lnTo>
                    <a:pt x="4051033" y="3684092"/>
                  </a:lnTo>
                  <a:lnTo>
                    <a:pt x="4052503" y="3683520"/>
                  </a:lnTo>
                  <a:lnTo>
                    <a:pt x="4059721" y="3678936"/>
                  </a:lnTo>
                  <a:lnTo>
                    <a:pt x="4076471" y="3672166"/>
                  </a:lnTo>
                  <a:lnTo>
                    <a:pt x="4087113" y="3668730"/>
                  </a:lnTo>
                  <a:lnTo>
                    <a:pt x="4101329" y="3664002"/>
                  </a:lnTo>
                  <a:lnTo>
                    <a:pt x="4114835" y="3659738"/>
                  </a:lnTo>
                  <a:lnTo>
                    <a:pt x="4124440" y="3657358"/>
                  </a:lnTo>
                  <a:lnTo>
                    <a:pt x="4126953" y="3658285"/>
                  </a:lnTo>
                  <a:lnTo>
                    <a:pt x="4131477" y="3656088"/>
                  </a:lnTo>
                  <a:lnTo>
                    <a:pt x="4143979" y="3650694"/>
                  </a:lnTo>
                  <a:lnTo>
                    <a:pt x="4156070" y="3645751"/>
                  </a:lnTo>
                  <a:lnTo>
                    <a:pt x="4166247" y="3641064"/>
                  </a:lnTo>
                  <a:lnTo>
                    <a:pt x="4161144" y="3642583"/>
                  </a:lnTo>
                  <a:lnTo>
                    <a:pt x="4146421" y="3646894"/>
                  </a:lnTo>
                  <a:lnTo>
                    <a:pt x="4132753" y="3650432"/>
                  </a:lnTo>
                  <a:lnTo>
                    <a:pt x="4124972" y="3651313"/>
                  </a:lnTo>
                  <a:lnTo>
                    <a:pt x="4128248" y="3650025"/>
                  </a:lnTo>
                  <a:lnTo>
                    <a:pt x="4142206" y="3644626"/>
                  </a:lnTo>
                  <a:lnTo>
                    <a:pt x="4155915" y="3639731"/>
                  </a:lnTo>
                  <a:lnTo>
                    <a:pt x="4164215" y="3637711"/>
                  </a:lnTo>
                  <a:lnTo>
                    <a:pt x="4154982" y="3641928"/>
                  </a:lnTo>
                  <a:close/>
                </a:path>
                <a:path w="9423565" h="4143933">
                  <a:moveTo>
                    <a:pt x="4862550" y="3325736"/>
                  </a:moveTo>
                  <a:lnTo>
                    <a:pt x="4863826" y="3325214"/>
                  </a:lnTo>
                  <a:lnTo>
                    <a:pt x="4870812" y="3321610"/>
                  </a:lnTo>
                  <a:lnTo>
                    <a:pt x="4876520" y="3318497"/>
                  </a:lnTo>
                  <a:lnTo>
                    <a:pt x="4871288" y="3320872"/>
                  </a:lnTo>
                  <a:lnTo>
                    <a:pt x="4868392" y="3322510"/>
                  </a:lnTo>
                  <a:lnTo>
                    <a:pt x="4862550" y="3325736"/>
                  </a:lnTo>
                  <a:close/>
                </a:path>
                <a:path w="9423565" h="4143933">
                  <a:moveTo>
                    <a:pt x="5490578" y="3014186"/>
                  </a:moveTo>
                  <a:lnTo>
                    <a:pt x="5489916" y="3014685"/>
                  </a:lnTo>
                  <a:lnTo>
                    <a:pt x="5494229" y="3011615"/>
                  </a:lnTo>
                  <a:lnTo>
                    <a:pt x="5493421" y="3012039"/>
                  </a:lnTo>
                  <a:lnTo>
                    <a:pt x="5490578" y="3014186"/>
                  </a:lnTo>
                  <a:close/>
                </a:path>
                <a:path w="9423565" h="4143933">
                  <a:moveTo>
                    <a:pt x="5523491" y="2989886"/>
                  </a:moveTo>
                  <a:lnTo>
                    <a:pt x="5523285" y="2991097"/>
                  </a:lnTo>
                  <a:lnTo>
                    <a:pt x="5533870" y="2982176"/>
                  </a:lnTo>
                  <a:lnTo>
                    <a:pt x="5531146" y="2984119"/>
                  </a:lnTo>
                  <a:lnTo>
                    <a:pt x="5524437" y="2951035"/>
                  </a:lnTo>
                  <a:lnTo>
                    <a:pt x="5520557" y="2953981"/>
                  </a:lnTo>
                  <a:lnTo>
                    <a:pt x="5517925" y="2955874"/>
                  </a:lnTo>
                  <a:lnTo>
                    <a:pt x="5515747" y="2995704"/>
                  </a:lnTo>
                  <a:lnTo>
                    <a:pt x="5523491" y="2989886"/>
                  </a:lnTo>
                  <a:close/>
                </a:path>
                <a:path w="9423565" h="4143933">
                  <a:moveTo>
                    <a:pt x="5808153" y="2730961"/>
                  </a:moveTo>
                  <a:lnTo>
                    <a:pt x="5798194" y="2739561"/>
                  </a:lnTo>
                  <a:lnTo>
                    <a:pt x="5788122" y="2748213"/>
                  </a:lnTo>
                  <a:lnTo>
                    <a:pt x="5792152" y="2786100"/>
                  </a:lnTo>
                  <a:lnTo>
                    <a:pt x="5797130" y="2785999"/>
                  </a:lnTo>
                  <a:lnTo>
                    <a:pt x="5798032" y="2786176"/>
                  </a:lnTo>
                  <a:lnTo>
                    <a:pt x="5798358" y="2781861"/>
                  </a:lnTo>
                  <a:lnTo>
                    <a:pt x="5793341" y="2785320"/>
                  </a:lnTo>
                  <a:lnTo>
                    <a:pt x="5798464" y="2780461"/>
                  </a:lnTo>
                  <a:lnTo>
                    <a:pt x="5808153" y="2730961"/>
                  </a:lnTo>
                  <a:close/>
                </a:path>
                <a:path w="9423565" h="4143933">
                  <a:moveTo>
                    <a:pt x="5562907" y="2919996"/>
                  </a:moveTo>
                  <a:lnTo>
                    <a:pt x="5550281" y="2929356"/>
                  </a:lnTo>
                  <a:lnTo>
                    <a:pt x="5548490" y="2928823"/>
                  </a:lnTo>
                  <a:lnTo>
                    <a:pt x="5552465" y="2931020"/>
                  </a:lnTo>
                  <a:lnTo>
                    <a:pt x="5550498" y="2969569"/>
                  </a:lnTo>
                  <a:lnTo>
                    <a:pt x="5554717" y="2966450"/>
                  </a:lnTo>
                  <a:lnTo>
                    <a:pt x="5557308" y="2964604"/>
                  </a:lnTo>
                  <a:lnTo>
                    <a:pt x="5562907" y="2919996"/>
                  </a:lnTo>
                  <a:close/>
                </a:path>
                <a:path w="9423565" h="4143933">
                  <a:moveTo>
                    <a:pt x="5552198" y="2969171"/>
                  </a:moveTo>
                  <a:lnTo>
                    <a:pt x="5546096" y="2972865"/>
                  </a:lnTo>
                  <a:lnTo>
                    <a:pt x="5544958" y="2973717"/>
                  </a:lnTo>
                  <a:lnTo>
                    <a:pt x="5538404" y="2978648"/>
                  </a:lnTo>
                  <a:lnTo>
                    <a:pt x="5546205" y="2980046"/>
                  </a:lnTo>
                  <a:lnTo>
                    <a:pt x="5558423" y="2969744"/>
                  </a:lnTo>
                  <a:lnTo>
                    <a:pt x="5556370" y="2965709"/>
                  </a:lnTo>
                  <a:lnTo>
                    <a:pt x="5552198" y="2969171"/>
                  </a:lnTo>
                  <a:close/>
                </a:path>
                <a:path w="9423565" h="4143933">
                  <a:moveTo>
                    <a:pt x="1343652" y="4139939"/>
                  </a:moveTo>
                  <a:lnTo>
                    <a:pt x="1342183" y="4140062"/>
                  </a:lnTo>
                  <a:lnTo>
                    <a:pt x="1345564" y="4140266"/>
                  </a:lnTo>
                  <a:lnTo>
                    <a:pt x="1356169" y="4140022"/>
                  </a:lnTo>
                  <a:lnTo>
                    <a:pt x="1343652" y="4139939"/>
                  </a:lnTo>
                  <a:close/>
                </a:path>
                <a:path w="9423565" h="4143933">
                  <a:moveTo>
                    <a:pt x="758228" y="4101844"/>
                  </a:moveTo>
                  <a:lnTo>
                    <a:pt x="765835" y="4103497"/>
                  </a:lnTo>
                  <a:lnTo>
                    <a:pt x="770790" y="4101783"/>
                  </a:lnTo>
                  <a:lnTo>
                    <a:pt x="766885" y="4099476"/>
                  </a:lnTo>
                  <a:lnTo>
                    <a:pt x="757959" y="4096673"/>
                  </a:lnTo>
                  <a:lnTo>
                    <a:pt x="745390" y="4093716"/>
                  </a:lnTo>
                  <a:lnTo>
                    <a:pt x="730554" y="4090949"/>
                  </a:lnTo>
                  <a:lnTo>
                    <a:pt x="727871" y="4089853"/>
                  </a:lnTo>
                  <a:lnTo>
                    <a:pt x="729473" y="4091724"/>
                  </a:lnTo>
                  <a:lnTo>
                    <a:pt x="726611" y="4092789"/>
                  </a:lnTo>
                  <a:lnTo>
                    <a:pt x="722777" y="4092880"/>
                  </a:lnTo>
                  <a:lnTo>
                    <a:pt x="723230" y="4092926"/>
                  </a:lnTo>
                  <a:lnTo>
                    <a:pt x="734463" y="4095509"/>
                  </a:lnTo>
                  <a:lnTo>
                    <a:pt x="746106" y="4097952"/>
                  </a:lnTo>
                  <a:lnTo>
                    <a:pt x="759612" y="4098785"/>
                  </a:lnTo>
                  <a:lnTo>
                    <a:pt x="761125" y="4099426"/>
                  </a:lnTo>
                  <a:lnTo>
                    <a:pt x="758228" y="4101844"/>
                  </a:lnTo>
                  <a:close/>
                </a:path>
                <a:path w="9423565" h="4143933">
                  <a:moveTo>
                    <a:pt x="710952" y="4091675"/>
                  </a:moveTo>
                  <a:lnTo>
                    <a:pt x="703643" y="4092041"/>
                  </a:lnTo>
                  <a:lnTo>
                    <a:pt x="718555" y="4092980"/>
                  </a:lnTo>
                  <a:lnTo>
                    <a:pt x="722777" y="4092880"/>
                  </a:lnTo>
                  <a:lnTo>
                    <a:pt x="710952" y="4091675"/>
                  </a:lnTo>
                  <a:close/>
                </a:path>
              </a:pathLst>
            </a:custGeom>
            <a:solidFill>
              <a:srgbClr val="D1EDFC"/>
            </a:solidFill>
          </p:spPr>
          <p:txBody>
            <a:bodyPr wrap="square" lIns="0" tIns="0" rIns="0" bIns="0" rtlCol="0">
              <a:noAutofit/>
            </a:bodyPr>
            <a:lstStyle/>
            <a:p>
              <a:endParaRPr/>
            </a:p>
          </p:txBody>
        </p:sp>
        <p:sp>
          <p:nvSpPr>
            <p:cNvPr id="25" name="object 25"/>
            <p:cNvSpPr/>
            <p:nvPr/>
          </p:nvSpPr>
          <p:spPr>
            <a:xfrm>
              <a:off x="69112" y="6962663"/>
              <a:ext cx="23161" cy="11856"/>
            </a:xfrm>
            <a:custGeom>
              <a:avLst/>
              <a:gdLst/>
              <a:ahLst/>
              <a:cxnLst/>
              <a:rect l="l" t="t" r="r" b="b"/>
              <a:pathLst>
                <a:path w="23161" h="11856">
                  <a:moveTo>
                    <a:pt x="18124" y="7652"/>
                  </a:moveTo>
                  <a:lnTo>
                    <a:pt x="10171" y="3717"/>
                  </a:lnTo>
                  <a:lnTo>
                    <a:pt x="3428" y="0"/>
                  </a:lnTo>
                  <a:lnTo>
                    <a:pt x="0" y="1257"/>
                  </a:lnTo>
                  <a:lnTo>
                    <a:pt x="12814" y="8064"/>
                  </a:lnTo>
                  <a:lnTo>
                    <a:pt x="14757" y="11137"/>
                  </a:lnTo>
                  <a:lnTo>
                    <a:pt x="21159" y="11856"/>
                  </a:lnTo>
                  <a:lnTo>
                    <a:pt x="23161" y="10725"/>
                  </a:lnTo>
                  <a:lnTo>
                    <a:pt x="18124" y="7652"/>
                  </a:lnTo>
                  <a:close/>
                </a:path>
              </a:pathLst>
            </a:custGeom>
            <a:solidFill>
              <a:srgbClr val="D1EDFC"/>
            </a:solidFill>
          </p:spPr>
          <p:txBody>
            <a:bodyPr wrap="square" lIns="0" tIns="0" rIns="0" bIns="0" rtlCol="0">
              <a:noAutofit/>
            </a:bodyPr>
            <a:lstStyle/>
            <a:p>
              <a:endParaRPr/>
            </a:p>
          </p:txBody>
        </p:sp>
        <p:sp>
          <p:nvSpPr>
            <p:cNvPr id="26" name="object 26"/>
            <p:cNvSpPr/>
            <p:nvPr/>
          </p:nvSpPr>
          <p:spPr>
            <a:xfrm>
              <a:off x="782782" y="7138874"/>
              <a:ext cx="25107" cy="3657"/>
            </a:xfrm>
            <a:custGeom>
              <a:avLst/>
              <a:gdLst/>
              <a:ahLst/>
              <a:cxnLst/>
              <a:rect l="l" t="t" r="r" b="b"/>
              <a:pathLst>
                <a:path w="25107" h="3657">
                  <a:moveTo>
                    <a:pt x="12369" y="609"/>
                  </a:moveTo>
                  <a:lnTo>
                    <a:pt x="8051" y="1117"/>
                  </a:lnTo>
                  <a:lnTo>
                    <a:pt x="9334" y="2476"/>
                  </a:lnTo>
                  <a:lnTo>
                    <a:pt x="0" y="1473"/>
                  </a:lnTo>
                  <a:lnTo>
                    <a:pt x="11827" y="3033"/>
                  </a:lnTo>
                  <a:lnTo>
                    <a:pt x="25107" y="3657"/>
                  </a:lnTo>
                  <a:lnTo>
                    <a:pt x="22809" y="2971"/>
                  </a:lnTo>
                  <a:lnTo>
                    <a:pt x="13436" y="0"/>
                  </a:lnTo>
                  <a:lnTo>
                    <a:pt x="12369" y="609"/>
                  </a:lnTo>
                  <a:close/>
                </a:path>
              </a:pathLst>
            </a:custGeom>
            <a:solidFill>
              <a:srgbClr val="D1EDFC"/>
            </a:solidFill>
          </p:spPr>
          <p:txBody>
            <a:bodyPr wrap="square" lIns="0" tIns="0" rIns="0" bIns="0" rtlCol="0">
              <a:noAutofit/>
            </a:bodyPr>
            <a:lstStyle/>
            <a:p>
              <a:endParaRPr/>
            </a:p>
          </p:txBody>
        </p:sp>
        <p:sp>
          <p:nvSpPr>
            <p:cNvPr id="27" name="object 27"/>
            <p:cNvSpPr/>
            <p:nvPr/>
          </p:nvSpPr>
          <p:spPr>
            <a:xfrm>
              <a:off x="916790" y="7159271"/>
              <a:ext cx="67906" cy="3151"/>
            </a:xfrm>
            <a:custGeom>
              <a:avLst/>
              <a:gdLst/>
              <a:ahLst/>
              <a:cxnLst/>
              <a:rect l="l" t="t" r="r" b="b"/>
              <a:pathLst>
                <a:path w="67906" h="3151">
                  <a:moveTo>
                    <a:pt x="67906" y="2387"/>
                  </a:moveTo>
                  <a:lnTo>
                    <a:pt x="0" y="0"/>
                  </a:lnTo>
                  <a:lnTo>
                    <a:pt x="5195" y="483"/>
                  </a:lnTo>
                  <a:lnTo>
                    <a:pt x="20756" y="1686"/>
                  </a:lnTo>
                  <a:lnTo>
                    <a:pt x="36921" y="2624"/>
                  </a:lnTo>
                  <a:lnTo>
                    <a:pt x="51577" y="3151"/>
                  </a:lnTo>
                  <a:lnTo>
                    <a:pt x="62610" y="3121"/>
                  </a:lnTo>
                  <a:lnTo>
                    <a:pt x="67906" y="2387"/>
                  </a:lnTo>
                  <a:close/>
                </a:path>
              </a:pathLst>
            </a:custGeom>
            <a:solidFill>
              <a:srgbClr val="D1EDFC"/>
            </a:solidFill>
          </p:spPr>
          <p:txBody>
            <a:bodyPr wrap="square" lIns="0" tIns="0" rIns="0" bIns="0" rtlCol="0">
              <a:noAutofit/>
            </a:bodyPr>
            <a:lstStyle/>
            <a:p>
              <a:endParaRPr/>
            </a:p>
          </p:txBody>
        </p:sp>
        <p:sp>
          <p:nvSpPr>
            <p:cNvPr id="28" name="object 28"/>
            <p:cNvSpPr/>
            <p:nvPr/>
          </p:nvSpPr>
          <p:spPr>
            <a:xfrm>
              <a:off x="1150254" y="7184541"/>
              <a:ext cx="19807" cy="2897"/>
            </a:xfrm>
            <a:custGeom>
              <a:avLst/>
              <a:gdLst/>
              <a:ahLst/>
              <a:cxnLst/>
              <a:rect l="l" t="t" r="r" b="b"/>
              <a:pathLst>
                <a:path w="19807" h="2897">
                  <a:moveTo>
                    <a:pt x="1422" y="2197"/>
                  </a:moveTo>
                  <a:lnTo>
                    <a:pt x="4889" y="2427"/>
                  </a:lnTo>
                  <a:lnTo>
                    <a:pt x="17526" y="2897"/>
                  </a:lnTo>
                  <a:lnTo>
                    <a:pt x="19807" y="2087"/>
                  </a:lnTo>
                  <a:lnTo>
                    <a:pt x="11150" y="0"/>
                  </a:lnTo>
                  <a:lnTo>
                    <a:pt x="6858" y="787"/>
                  </a:lnTo>
                  <a:lnTo>
                    <a:pt x="0" y="914"/>
                  </a:lnTo>
                  <a:lnTo>
                    <a:pt x="1422" y="2197"/>
                  </a:lnTo>
                  <a:close/>
                </a:path>
              </a:pathLst>
            </a:custGeom>
            <a:solidFill>
              <a:srgbClr val="D1EDFC"/>
            </a:solidFill>
          </p:spPr>
          <p:txBody>
            <a:bodyPr wrap="square" lIns="0" tIns="0" rIns="0" bIns="0" rtlCol="0">
              <a:noAutofit/>
            </a:bodyPr>
            <a:lstStyle/>
            <a:p>
              <a:endParaRPr/>
            </a:p>
          </p:txBody>
        </p:sp>
        <p:sp>
          <p:nvSpPr>
            <p:cNvPr id="29" name="object 29"/>
            <p:cNvSpPr/>
            <p:nvPr/>
          </p:nvSpPr>
          <p:spPr>
            <a:xfrm>
              <a:off x="1173843" y="7180299"/>
              <a:ext cx="29593" cy="4114"/>
            </a:xfrm>
            <a:custGeom>
              <a:avLst/>
              <a:gdLst/>
              <a:ahLst/>
              <a:cxnLst/>
              <a:rect l="l" t="t" r="r" b="b"/>
              <a:pathLst>
                <a:path w="29593" h="4114">
                  <a:moveTo>
                    <a:pt x="472" y="0"/>
                  </a:moveTo>
                  <a:lnTo>
                    <a:pt x="0" y="451"/>
                  </a:lnTo>
                  <a:lnTo>
                    <a:pt x="6880" y="2272"/>
                  </a:lnTo>
                  <a:lnTo>
                    <a:pt x="21395" y="2987"/>
                  </a:lnTo>
                  <a:lnTo>
                    <a:pt x="29593" y="4114"/>
                  </a:lnTo>
                  <a:lnTo>
                    <a:pt x="26661" y="3434"/>
                  </a:lnTo>
                  <a:lnTo>
                    <a:pt x="15988" y="1423"/>
                  </a:lnTo>
                  <a:lnTo>
                    <a:pt x="472" y="0"/>
                  </a:lnTo>
                  <a:close/>
                </a:path>
              </a:pathLst>
            </a:custGeom>
            <a:solidFill>
              <a:srgbClr val="D1EDFC"/>
            </a:solidFill>
          </p:spPr>
          <p:txBody>
            <a:bodyPr wrap="square" lIns="0" tIns="0" rIns="0" bIns="0" rtlCol="0">
              <a:noAutofit/>
            </a:bodyPr>
            <a:lstStyle/>
            <a:p>
              <a:endParaRPr/>
            </a:p>
          </p:txBody>
        </p:sp>
        <p:sp>
          <p:nvSpPr>
            <p:cNvPr id="30" name="object 30"/>
            <p:cNvSpPr/>
            <p:nvPr/>
          </p:nvSpPr>
          <p:spPr>
            <a:xfrm>
              <a:off x="1559544" y="7197386"/>
              <a:ext cx="38743" cy="2043"/>
            </a:xfrm>
            <a:custGeom>
              <a:avLst/>
              <a:gdLst/>
              <a:ahLst/>
              <a:cxnLst/>
              <a:rect l="l" t="t" r="r" b="b"/>
              <a:pathLst>
                <a:path w="38743" h="2043">
                  <a:moveTo>
                    <a:pt x="720" y="809"/>
                  </a:moveTo>
                  <a:lnTo>
                    <a:pt x="0" y="1208"/>
                  </a:lnTo>
                  <a:lnTo>
                    <a:pt x="3358" y="2043"/>
                  </a:lnTo>
                  <a:lnTo>
                    <a:pt x="14663" y="1565"/>
                  </a:lnTo>
                  <a:lnTo>
                    <a:pt x="28322" y="891"/>
                  </a:lnTo>
                  <a:lnTo>
                    <a:pt x="38743" y="1139"/>
                  </a:lnTo>
                  <a:lnTo>
                    <a:pt x="26978" y="0"/>
                  </a:lnTo>
                  <a:lnTo>
                    <a:pt x="12714" y="350"/>
                  </a:lnTo>
                  <a:lnTo>
                    <a:pt x="720" y="809"/>
                  </a:lnTo>
                  <a:close/>
                </a:path>
              </a:pathLst>
            </a:custGeom>
            <a:solidFill>
              <a:srgbClr val="D1EDFC"/>
            </a:solidFill>
          </p:spPr>
          <p:txBody>
            <a:bodyPr wrap="square" lIns="0" tIns="0" rIns="0" bIns="0" rtlCol="0">
              <a:noAutofit/>
            </a:bodyPr>
            <a:lstStyle/>
            <a:p>
              <a:endParaRPr/>
            </a:p>
          </p:txBody>
        </p:sp>
        <p:sp>
          <p:nvSpPr>
            <p:cNvPr id="31" name="object 31"/>
            <p:cNvSpPr/>
            <p:nvPr/>
          </p:nvSpPr>
          <p:spPr>
            <a:xfrm>
              <a:off x="1739738" y="7192135"/>
              <a:ext cx="18655" cy="3035"/>
            </a:xfrm>
            <a:custGeom>
              <a:avLst/>
              <a:gdLst/>
              <a:ahLst/>
              <a:cxnLst/>
              <a:rect l="l" t="t" r="r" b="b"/>
              <a:pathLst>
                <a:path w="18655" h="3035">
                  <a:moveTo>
                    <a:pt x="10335" y="2700"/>
                  </a:moveTo>
                  <a:lnTo>
                    <a:pt x="18655" y="1281"/>
                  </a:lnTo>
                  <a:lnTo>
                    <a:pt x="14884" y="0"/>
                  </a:lnTo>
                  <a:lnTo>
                    <a:pt x="8178" y="749"/>
                  </a:lnTo>
                  <a:lnTo>
                    <a:pt x="5803" y="393"/>
                  </a:lnTo>
                  <a:lnTo>
                    <a:pt x="0" y="368"/>
                  </a:lnTo>
                  <a:lnTo>
                    <a:pt x="5397" y="3035"/>
                  </a:lnTo>
                  <a:lnTo>
                    <a:pt x="10335" y="2700"/>
                  </a:lnTo>
                  <a:close/>
                </a:path>
              </a:pathLst>
            </a:custGeom>
            <a:solidFill>
              <a:srgbClr val="D1EDFC"/>
            </a:solidFill>
          </p:spPr>
          <p:txBody>
            <a:bodyPr wrap="square" lIns="0" tIns="0" rIns="0" bIns="0" rtlCol="0">
              <a:noAutofit/>
            </a:bodyPr>
            <a:lstStyle/>
            <a:p>
              <a:endParaRPr/>
            </a:p>
          </p:txBody>
        </p:sp>
        <p:sp>
          <p:nvSpPr>
            <p:cNvPr id="32" name="object 32"/>
            <p:cNvSpPr/>
            <p:nvPr/>
          </p:nvSpPr>
          <p:spPr>
            <a:xfrm>
              <a:off x="4881532" y="6453026"/>
              <a:ext cx="17437" cy="8496"/>
            </a:xfrm>
            <a:custGeom>
              <a:avLst/>
              <a:gdLst/>
              <a:ahLst/>
              <a:cxnLst/>
              <a:rect l="l" t="t" r="r" b="b"/>
              <a:pathLst>
                <a:path w="17437" h="8496">
                  <a:moveTo>
                    <a:pt x="17437" y="0"/>
                  </a:moveTo>
                  <a:lnTo>
                    <a:pt x="1752" y="5384"/>
                  </a:lnTo>
                  <a:lnTo>
                    <a:pt x="0" y="8496"/>
                  </a:lnTo>
                  <a:lnTo>
                    <a:pt x="17437" y="0"/>
                  </a:lnTo>
                  <a:close/>
                </a:path>
              </a:pathLst>
            </a:custGeom>
            <a:solidFill>
              <a:srgbClr val="D1EDFC"/>
            </a:solidFill>
          </p:spPr>
          <p:txBody>
            <a:bodyPr wrap="square" lIns="0" tIns="0" rIns="0" bIns="0" rtlCol="0">
              <a:noAutofit/>
            </a:bodyPr>
            <a:lstStyle/>
            <a:p>
              <a:endParaRPr/>
            </a:p>
          </p:txBody>
        </p:sp>
        <p:sp>
          <p:nvSpPr>
            <p:cNvPr id="33" name="object 33"/>
            <p:cNvSpPr/>
            <p:nvPr/>
          </p:nvSpPr>
          <p:spPr>
            <a:xfrm>
              <a:off x="6094616" y="5667395"/>
              <a:ext cx="14147" cy="9169"/>
            </a:xfrm>
            <a:custGeom>
              <a:avLst/>
              <a:gdLst/>
              <a:ahLst/>
              <a:cxnLst/>
              <a:rect l="l" t="t" r="r" b="b"/>
              <a:pathLst>
                <a:path w="14147" h="9169">
                  <a:moveTo>
                    <a:pt x="9377" y="3928"/>
                  </a:moveTo>
                  <a:lnTo>
                    <a:pt x="14147" y="0"/>
                  </a:lnTo>
                  <a:lnTo>
                    <a:pt x="13363" y="371"/>
                  </a:lnTo>
                  <a:lnTo>
                    <a:pt x="10584" y="325"/>
                  </a:lnTo>
                  <a:lnTo>
                    <a:pt x="7124" y="3215"/>
                  </a:lnTo>
                  <a:lnTo>
                    <a:pt x="9377" y="3928"/>
                  </a:lnTo>
                  <a:close/>
                </a:path>
                <a:path w="14147" h="9169">
                  <a:moveTo>
                    <a:pt x="896" y="8366"/>
                  </a:moveTo>
                  <a:lnTo>
                    <a:pt x="0" y="9169"/>
                  </a:lnTo>
                  <a:lnTo>
                    <a:pt x="7124" y="3215"/>
                  </a:lnTo>
                  <a:lnTo>
                    <a:pt x="896" y="8366"/>
                  </a:lnTo>
                  <a:close/>
                </a:path>
              </a:pathLst>
            </a:custGeom>
            <a:solidFill>
              <a:srgbClr val="D1EDFC"/>
            </a:solidFill>
          </p:spPr>
          <p:txBody>
            <a:bodyPr wrap="square" lIns="0" tIns="0" rIns="0" bIns="0" rtlCol="0">
              <a:noAutofit/>
            </a:bodyPr>
            <a:lstStyle/>
            <a:p>
              <a:endParaRPr/>
            </a:p>
          </p:txBody>
        </p:sp>
        <p:sp>
          <p:nvSpPr>
            <p:cNvPr id="34" name="object 34"/>
            <p:cNvSpPr/>
            <p:nvPr/>
          </p:nvSpPr>
          <p:spPr>
            <a:xfrm>
              <a:off x="6634319" y="5132976"/>
              <a:ext cx="5969" cy="4559"/>
            </a:xfrm>
            <a:custGeom>
              <a:avLst/>
              <a:gdLst/>
              <a:ahLst/>
              <a:cxnLst/>
              <a:rect l="l" t="t" r="r" b="b"/>
              <a:pathLst>
                <a:path w="5969" h="4559">
                  <a:moveTo>
                    <a:pt x="5969" y="279"/>
                  </a:moveTo>
                  <a:lnTo>
                    <a:pt x="0" y="0"/>
                  </a:lnTo>
                  <a:lnTo>
                    <a:pt x="1930" y="4559"/>
                  </a:lnTo>
                  <a:lnTo>
                    <a:pt x="5969" y="279"/>
                  </a:lnTo>
                  <a:close/>
                </a:path>
              </a:pathLst>
            </a:custGeom>
            <a:solidFill>
              <a:srgbClr val="D1EDFC"/>
            </a:solidFill>
          </p:spPr>
          <p:txBody>
            <a:bodyPr wrap="square" lIns="0" tIns="0" rIns="0" bIns="0" rtlCol="0">
              <a:noAutofit/>
            </a:bodyPr>
            <a:lstStyle/>
            <a:p>
              <a:endParaRPr/>
            </a:p>
          </p:txBody>
        </p:sp>
        <p:sp>
          <p:nvSpPr>
            <p:cNvPr id="18" name="object 18"/>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9" name="object 19"/>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7" name="object 17"/>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315200" y="3110180"/>
              <a:ext cx="2222030" cy="4205020"/>
            </a:xfrm>
            <a:prstGeom prst="rect">
              <a:avLst/>
            </a:prstGeom>
          </p:spPr>
          <p:txBody>
            <a:bodyPr wrap="square" lIns="0" tIns="0" rIns="0" bIns="0" rtlCol="0">
              <a:noAutofit/>
            </a:bodyPr>
            <a:lstStyle/>
            <a:p>
              <a:pPr marL="25400">
                <a:lnSpc>
                  <a:spcPts val="1000"/>
                </a:lnSpc>
              </a:pPr>
              <a:endParaRPr sz="1000"/>
            </a:p>
          </p:txBody>
        </p:sp>
        <p:pic>
          <p:nvPicPr>
            <p:cNvPr id="46" name="Picture 45" descr="latest-events.png"/>
            <p:cNvPicPr>
              <a:picLocks noChangeAspect="1"/>
            </p:cNvPicPr>
            <p:nvPr/>
          </p:nvPicPr>
          <p:blipFill>
            <a:blip r:embed="rId3" cstate="print"/>
            <a:stretch>
              <a:fillRect/>
            </a:stretch>
          </p:blipFill>
          <p:spPr>
            <a:xfrm>
              <a:off x="304800" y="0"/>
              <a:ext cx="4347236" cy="2057400"/>
            </a:xfrm>
            <a:prstGeom prst="rect">
              <a:avLst/>
            </a:prstGeom>
            <a:ln>
              <a:noFill/>
            </a:ln>
            <a:effectLst>
              <a:reflection blurRad="6350" stA="50000" endA="300" endPos="55000" dir="5400000" sy="-100000" algn="bl" rotWithShape="0"/>
              <a:softEdge rad="112500"/>
            </a:effectLst>
          </p:spPr>
        </p:pic>
        <p:pic>
          <p:nvPicPr>
            <p:cNvPr id="47" name="Picture 46" descr="images (2).jpg"/>
            <p:cNvPicPr>
              <a:picLocks noChangeAspect="1"/>
            </p:cNvPicPr>
            <p:nvPr/>
          </p:nvPicPr>
          <p:blipFill>
            <a:blip r:embed="rId4" cstate="print"/>
            <a:stretch>
              <a:fillRect/>
            </a:stretch>
          </p:blipFill>
          <p:spPr>
            <a:xfrm>
              <a:off x="1752600" y="5957902"/>
              <a:ext cx="4343400" cy="1357298"/>
            </a:xfrm>
            <a:prstGeom prst="rect">
              <a:avLst/>
            </a:prstGeom>
            <a:ln>
              <a:noFill/>
            </a:ln>
            <a:effectLst>
              <a:softEdge rad="112500"/>
            </a:effectLst>
          </p:spPr>
        </p:pic>
        <p:pic>
          <p:nvPicPr>
            <p:cNvPr id="48" name="Picture 47" descr="images (3).jpg"/>
            <p:cNvPicPr>
              <a:picLocks noChangeAspect="1"/>
            </p:cNvPicPr>
            <p:nvPr/>
          </p:nvPicPr>
          <p:blipFill>
            <a:blip r:embed="rId5" cstate="print"/>
            <a:stretch>
              <a:fillRect/>
            </a:stretch>
          </p:blipFill>
          <p:spPr>
            <a:xfrm>
              <a:off x="533400" y="838200"/>
              <a:ext cx="1029194" cy="942492"/>
            </a:xfrm>
            <a:prstGeom prst="rect">
              <a:avLst/>
            </a:prstGeom>
            <a:ln>
              <a:noFill/>
            </a:ln>
            <a:effectLst>
              <a:softEdge rad="112500"/>
            </a:effectLst>
          </p:spPr>
        </p:pic>
        <p:sp>
          <p:nvSpPr>
            <p:cNvPr id="49" name="TextBox 48"/>
            <p:cNvSpPr txBox="1"/>
            <p:nvPr/>
          </p:nvSpPr>
          <p:spPr>
            <a:xfrm>
              <a:off x="2667000" y="1371600"/>
              <a:ext cx="1793568" cy="369332"/>
            </a:xfrm>
            <a:prstGeom prst="rect">
              <a:avLst/>
            </a:prstGeom>
            <a:noFill/>
          </p:spPr>
          <p:txBody>
            <a:bodyPr wrap="none" rtlCol="0">
              <a:spAutoFit/>
            </a:bodyPr>
            <a:lstStyle/>
            <a:p>
              <a:r>
                <a:rPr lang="en-US" i="1" dirty="0" smtClean="0">
                  <a:solidFill>
                    <a:schemeClr val="bg1"/>
                  </a:solidFill>
                </a:rPr>
                <a:t>Cultural Evenings</a:t>
              </a:r>
              <a:endParaRPr lang="en-IN" i="1" dirty="0">
                <a:solidFill>
                  <a:schemeClr val="bg1"/>
                </a:solidFill>
              </a:endParaRPr>
            </a:p>
          </p:txBody>
        </p:sp>
        <p:sp>
          <p:nvSpPr>
            <p:cNvPr id="50" name="TextBox 49"/>
            <p:cNvSpPr txBox="1"/>
            <p:nvPr/>
          </p:nvSpPr>
          <p:spPr>
            <a:xfrm>
              <a:off x="2743200" y="6248400"/>
              <a:ext cx="2952327" cy="369332"/>
            </a:xfrm>
            <a:prstGeom prst="rect">
              <a:avLst/>
            </a:prstGeom>
            <a:noFill/>
          </p:spPr>
          <p:txBody>
            <a:bodyPr wrap="square" rtlCol="0">
              <a:spAutoFit/>
            </a:bodyPr>
            <a:lstStyle/>
            <a:p>
              <a:r>
                <a:rPr lang="en-US" b="1" i="1" dirty="0" smtClean="0">
                  <a:solidFill>
                    <a:schemeClr val="tx2">
                      <a:lumMod val="10000"/>
                    </a:schemeClr>
                  </a:solidFill>
                </a:rPr>
                <a:t>Seminars &amp; </a:t>
              </a:r>
              <a:r>
                <a:rPr lang="en-US" sz="1600" b="1" i="1" dirty="0">
                  <a:solidFill>
                    <a:schemeClr val="tx2">
                      <a:lumMod val="10000"/>
                    </a:schemeClr>
                  </a:solidFill>
                </a:rPr>
                <a:t>Workshops</a:t>
              </a:r>
              <a:endParaRPr lang="en-IN" b="1" i="1" dirty="0">
                <a:solidFill>
                  <a:schemeClr val="tx2">
                    <a:lumMod val="10000"/>
                  </a:schemeClr>
                </a:solidFill>
              </a:endParaRPr>
            </a:p>
          </p:txBody>
        </p:sp>
        <p:pic>
          <p:nvPicPr>
            <p:cNvPr id="55" name="Picture 54" descr="orientation.jpg"/>
            <p:cNvPicPr>
              <a:picLocks noChangeAspect="1"/>
            </p:cNvPicPr>
            <p:nvPr/>
          </p:nvPicPr>
          <p:blipFill>
            <a:blip r:embed="rId6"/>
            <a:stretch>
              <a:fillRect/>
            </a:stretch>
          </p:blipFill>
          <p:spPr>
            <a:xfrm>
              <a:off x="304800" y="1828800"/>
              <a:ext cx="2971800" cy="1785950"/>
            </a:xfrm>
            <a:prstGeom prst="rect">
              <a:avLst/>
            </a:prstGeom>
            <a:ln>
              <a:noFill/>
            </a:ln>
            <a:effectLst>
              <a:softEdge rad="112500"/>
            </a:effectLst>
          </p:spPr>
        </p:pic>
        <p:pic>
          <p:nvPicPr>
            <p:cNvPr id="56" name="Picture 55" descr="gg57110452.jpg"/>
            <p:cNvPicPr>
              <a:picLocks noChangeAspect="1"/>
            </p:cNvPicPr>
            <p:nvPr/>
          </p:nvPicPr>
          <p:blipFill>
            <a:blip r:embed="rId7"/>
            <a:stretch>
              <a:fillRect/>
            </a:stretch>
          </p:blipFill>
          <p:spPr>
            <a:xfrm>
              <a:off x="304800" y="3505200"/>
              <a:ext cx="2819400" cy="928694"/>
            </a:xfrm>
            <a:prstGeom prst="rect">
              <a:avLst/>
            </a:prstGeom>
            <a:ln>
              <a:noFill/>
            </a:ln>
            <a:effectLst>
              <a:softEdge rad="112500"/>
            </a:effectLst>
          </p:spPr>
        </p:pic>
        <p:pic>
          <p:nvPicPr>
            <p:cNvPr id="60" name="Picture 59" descr="11261637-fashion-show.jpg"/>
            <p:cNvPicPr>
              <a:picLocks noChangeAspect="1"/>
            </p:cNvPicPr>
            <p:nvPr/>
          </p:nvPicPr>
          <p:blipFill>
            <a:blip r:embed="rId8" cstate="print"/>
            <a:stretch>
              <a:fillRect/>
            </a:stretch>
          </p:blipFill>
          <p:spPr>
            <a:xfrm rot="20533004">
              <a:off x="1827826" y="4060043"/>
              <a:ext cx="1962950" cy="2043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4" name="TextBox 63"/>
            <p:cNvSpPr txBox="1"/>
            <p:nvPr/>
          </p:nvSpPr>
          <p:spPr>
            <a:xfrm>
              <a:off x="4648200" y="5029200"/>
              <a:ext cx="886012" cy="369332"/>
            </a:xfrm>
            <a:prstGeom prst="rect">
              <a:avLst/>
            </a:prstGeom>
            <a:noFill/>
          </p:spPr>
          <p:txBody>
            <a:bodyPr wrap="none" rtlCol="0">
              <a:spAutoFit/>
            </a:bodyPr>
            <a:lstStyle/>
            <a:p>
              <a:r>
                <a:rPr lang="en-US" b="1" i="1" dirty="0" smtClean="0"/>
                <a:t>Debate</a:t>
              </a:r>
              <a:endParaRPr lang="en-US" b="1" i="1" dirty="0"/>
            </a:p>
          </p:txBody>
        </p:sp>
        <p:sp>
          <p:nvSpPr>
            <p:cNvPr id="65" name="TextBox 64"/>
            <p:cNvSpPr txBox="1"/>
            <p:nvPr/>
          </p:nvSpPr>
          <p:spPr>
            <a:xfrm rot="20492966">
              <a:off x="2302238" y="5584371"/>
              <a:ext cx="1642181" cy="369332"/>
            </a:xfrm>
            <a:prstGeom prst="rect">
              <a:avLst/>
            </a:prstGeom>
            <a:noFill/>
          </p:spPr>
          <p:txBody>
            <a:bodyPr wrap="square" rtlCol="0">
              <a:spAutoFit/>
            </a:bodyPr>
            <a:lstStyle/>
            <a:p>
              <a:r>
                <a:rPr lang="en-US" dirty="0" smtClean="0"/>
                <a:t>Fashion Shows</a:t>
              </a:r>
              <a:endParaRPr lang="en-US" dirty="0"/>
            </a:p>
          </p:txBody>
        </p:sp>
        <p:pic>
          <p:nvPicPr>
            <p:cNvPr id="66" name="Picture 65" descr="D:\gvr\Profile Sample\GVR V isiting.jpg"/>
            <p:cNvPicPr/>
            <p:nvPr/>
          </p:nvPicPr>
          <p:blipFill>
            <a:blip r:embed="rId9"/>
            <a:srcRect/>
            <a:stretch>
              <a:fillRect/>
            </a:stretch>
          </p:blipFill>
          <p:spPr bwMode="auto">
            <a:xfrm>
              <a:off x="9448800" y="0"/>
              <a:ext cx="5181600" cy="1524000"/>
            </a:xfrm>
            <a:prstGeom prst="rect">
              <a:avLst/>
            </a:prstGeom>
            <a:ln>
              <a:noFill/>
            </a:ln>
            <a:effectLst>
              <a:outerShdw blurRad="292100" dist="139700" dir="2700000" algn="tl" rotWithShape="0">
                <a:srgbClr val="333333">
                  <a:alpha val="65000"/>
                </a:srgbClr>
              </a:outerShdw>
            </a:effectLst>
          </p:spPr>
        </p:pic>
        <p:pic>
          <p:nvPicPr>
            <p:cNvPr id="28676" name="Picture 4" descr="http://1.bp.blogspot.com/_deTlXFvf2lw/TGAqy00zklI/AAAAAAAAAAk/ERsuYuE96e4/s200/MC910218811%5B2%5D.jpg"/>
            <p:cNvPicPr>
              <a:picLocks noChangeAspect="1" noChangeArrowheads="1"/>
            </p:cNvPicPr>
            <p:nvPr/>
          </p:nvPicPr>
          <p:blipFill>
            <a:blip r:embed="rId10"/>
            <a:srcRect/>
            <a:stretch>
              <a:fillRect/>
            </a:stretch>
          </p:blipFill>
          <p:spPr bwMode="auto">
            <a:xfrm>
              <a:off x="9372600" y="5562600"/>
              <a:ext cx="5410200" cy="1752600"/>
            </a:xfrm>
            <a:prstGeom prst="rect">
              <a:avLst/>
            </a:prstGeom>
            <a:ln>
              <a:noFill/>
            </a:ln>
            <a:effectLst>
              <a:softEdge rad="112500"/>
            </a:effectLst>
          </p:spPr>
        </p:pic>
        <p:pic>
          <p:nvPicPr>
            <p:cNvPr id="27654" name="Picture 6" descr="http://us.123rf.com/400wm/400/400/davidarts/davidarts1010/davidarts101000018/7911615-abstract-music-disco-flyer-background-for-special-night-events.jpg"/>
            <p:cNvPicPr>
              <a:picLocks noChangeAspect="1" noChangeArrowheads="1"/>
            </p:cNvPicPr>
            <p:nvPr/>
          </p:nvPicPr>
          <p:blipFill>
            <a:blip r:embed="rId11"/>
            <a:srcRect/>
            <a:stretch>
              <a:fillRect/>
            </a:stretch>
          </p:blipFill>
          <p:spPr bwMode="auto">
            <a:xfrm rot="20419967">
              <a:off x="9351794" y="1679921"/>
              <a:ext cx="5469383" cy="4446954"/>
            </a:xfrm>
            <a:prstGeom prst="ellipse">
              <a:avLst/>
            </a:prstGeom>
            <a:ln>
              <a:noFill/>
            </a:ln>
            <a:effectLst>
              <a:softEdge rad="112500"/>
            </a:effectLst>
          </p:spPr>
        </p:pic>
        <p:pic>
          <p:nvPicPr>
            <p:cNvPr id="28674" name="Picture 2" descr="http://slbloggersupport.files.wordpress.com/2012/06/events.gif"/>
            <p:cNvPicPr>
              <a:picLocks noChangeAspect="1" noChangeArrowheads="1"/>
            </p:cNvPicPr>
            <p:nvPr/>
          </p:nvPicPr>
          <p:blipFill>
            <a:blip r:embed="rId12"/>
            <a:srcRect/>
            <a:stretch>
              <a:fillRect/>
            </a:stretch>
          </p:blipFill>
          <p:spPr bwMode="auto">
            <a:xfrm rot="19742039">
              <a:off x="8137300" y="1421047"/>
              <a:ext cx="4019550" cy="3124201"/>
            </a:xfrm>
            <a:prstGeom prst="rect">
              <a:avLst/>
            </a:prstGeom>
            <a:noFill/>
          </p:spPr>
        </p:pic>
        <p:pic>
          <p:nvPicPr>
            <p:cNvPr id="61" name="Picture 60" descr="thumb.jpg"/>
            <p:cNvPicPr>
              <a:picLocks noChangeAspect="1"/>
            </p:cNvPicPr>
            <p:nvPr/>
          </p:nvPicPr>
          <p:blipFill>
            <a:blip r:embed="rId13"/>
            <a:stretch>
              <a:fillRect/>
            </a:stretch>
          </p:blipFill>
          <p:spPr>
            <a:xfrm>
              <a:off x="6019800" y="0"/>
              <a:ext cx="3424262" cy="1676400"/>
            </a:xfrm>
            <a:prstGeom prst="rect">
              <a:avLst/>
            </a:prstGeom>
            <a:ln>
              <a:noFill/>
            </a:ln>
            <a:effectLst>
              <a:softEdge rad="112500"/>
            </a:effectLst>
          </p:spPr>
        </p:pic>
        <p:sp>
          <p:nvSpPr>
            <p:cNvPr id="57" name="TextBox 56"/>
            <p:cNvSpPr txBox="1"/>
            <p:nvPr/>
          </p:nvSpPr>
          <p:spPr>
            <a:xfrm>
              <a:off x="762000" y="3581400"/>
              <a:ext cx="1422636" cy="369332"/>
            </a:xfrm>
            <a:prstGeom prst="rect">
              <a:avLst/>
            </a:prstGeom>
            <a:noFill/>
          </p:spPr>
          <p:txBody>
            <a:bodyPr wrap="square" rtlCol="0">
              <a:spAutoFit/>
            </a:bodyPr>
            <a:lstStyle/>
            <a:p>
              <a:r>
                <a:rPr lang="en-US" b="1" i="1" dirty="0" smtClean="0"/>
                <a:t>Convocation</a:t>
              </a:r>
              <a:endParaRPr lang="en-US" b="1" i="1" dirty="0"/>
            </a:p>
          </p:txBody>
        </p:sp>
        <p:pic>
          <p:nvPicPr>
            <p:cNvPr id="52" name="Picture 51" descr="thumb.jpg"/>
            <p:cNvPicPr>
              <a:picLocks noChangeAspect="1"/>
            </p:cNvPicPr>
            <p:nvPr/>
          </p:nvPicPr>
          <p:blipFill>
            <a:blip r:embed="rId14" cstate="print"/>
            <a:stretch>
              <a:fillRect/>
            </a:stretch>
          </p:blipFill>
          <p:spPr>
            <a:xfrm>
              <a:off x="152400" y="5200286"/>
              <a:ext cx="1893540" cy="2114914"/>
            </a:xfrm>
            <a:prstGeom prst="rect">
              <a:avLst/>
            </a:prstGeom>
            <a:ln>
              <a:noFill/>
            </a:ln>
            <a:effectLst>
              <a:softEdge rad="112500"/>
            </a:effectLst>
          </p:spPr>
        </p:pic>
        <p:pic>
          <p:nvPicPr>
            <p:cNvPr id="58" name="Picture 57" descr="ConvocationCap1.jpg"/>
            <p:cNvPicPr>
              <a:picLocks noChangeAspect="1"/>
            </p:cNvPicPr>
            <p:nvPr/>
          </p:nvPicPr>
          <p:blipFill>
            <a:blip r:embed="rId15"/>
            <a:stretch>
              <a:fillRect/>
            </a:stretch>
          </p:blipFill>
          <p:spPr>
            <a:xfrm rot="21353597">
              <a:off x="462058" y="4033075"/>
              <a:ext cx="2041980" cy="1901969"/>
            </a:xfrm>
            <a:prstGeom prst="diamond">
              <a:avLst/>
            </a:prstGeom>
            <a:ln>
              <a:noFill/>
            </a:ln>
            <a:effectLst>
              <a:softEdge rad="112500"/>
            </a:effectLst>
          </p:spPr>
        </p:pic>
        <p:sp>
          <p:nvSpPr>
            <p:cNvPr id="68" name="TextBox 67"/>
            <p:cNvSpPr txBox="1"/>
            <p:nvPr/>
          </p:nvSpPr>
          <p:spPr>
            <a:xfrm rot="21101276">
              <a:off x="6066298" y="449437"/>
              <a:ext cx="3496150" cy="369332"/>
            </a:xfrm>
            <a:prstGeom prst="rect">
              <a:avLst/>
            </a:prstGeom>
            <a:noFill/>
          </p:spPr>
          <p:txBody>
            <a:bodyPr wrap="none" rtlCol="0">
              <a:spAutoFit/>
            </a:bodyPr>
            <a:lstStyle/>
            <a:p>
              <a:r>
                <a:rPr lang="en-US" dirty="0" smtClean="0"/>
                <a:t>Product    </a:t>
              </a:r>
              <a:r>
                <a:rPr lang="en-US" dirty="0" err="1" smtClean="0"/>
                <a:t>launch&amp;company</a:t>
              </a:r>
              <a:r>
                <a:rPr lang="en-US" dirty="0" smtClean="0"/>
                <a:t> Launch</a:t>
              </a:r>
              <a:endParaRPr lang="en-US" dirty="0"/>
            </a:p>
          </p:txBody>
        </p:sp>
        <p:pic>
          <p:nvPicPr>
            <p:cNvPr id="54" name="Picture 53" descr="images.jpg"/>
            <p:cNvPicPr>
              <a:picLocks noChangeAspect="1"/>
            </p:cNvPicPr>
            <p:nvPr/>
          </p:nvPicPr>
          <p:blipFill>
            <a:blip r:embed="rId16"/>
            <a:stretch>
              <a:fillRect/>
            </a:stretch>
          </p:blipFill>
          <p:spPr>
            <a:xfrm>
              <a:off x="2667000" y="1371600"/>
              <a:ext cx="2976565" cy="2157426"/>
            </a:xfrm>
            <a:prstGeom prst="flowChartPunchedTape">
              <a:avLst/>
            </a:prstGeom>
            <a:ln>
              <a:noFill/>
            </a:ln>
            <a:effectLst>
              <a:softEdge rad="112500"/>
            </a:effectLst>
          </p:spPr>
        </p:pic>
        <p:sp>
          <p:nvSpPr>
            <p:cNvPr id="70" name="TextBox 69"/>
            <p:cNvSpPr txBox="1"/>
            <p:nvPr/>
          </p:nvSpPr>
          <p:spPr>
            <a:xfrm>
              <a:off x="5715000" y="4267200"/>
              <a:ext cx="1283044" cy="369332"/>
            </a:xfrm>
            <a:prstGeom prst="rect">
              <a:avLst/>
            </a:prstGeom>
            <a:noFill/>
          </p:spPr>
          <p:txBody>
            <a:bodyPr wrap="square" rtlCol="0">
              <a:spAutoFit/>
            </a:bodyPr>
            <a:lstStyle/>
            <a:p>
              <a:r>
                <a:rPr lang="en-US" dirty="0" smtClean="0"/>
                <a:t>Rock Shows</a:t>
              </a:r>
              <a:endParaRPr lang="en-US" dirty="0"/>
            </a:p>
          </p:txBody>
        </p:sp>
        <p:pic>
          <p:nvPicPr>
            <p:cNvPr id="28684" name="Picture 12" descr="http://mosttechnical.in/blue/uploads/pic/TPS_8222-RS1.jpg"/>
            <p:cNvPicPr>
              <a:picLocks noChangeAspect="1" noChangeArrowheads="1"/>
            </p:cNvPicPr>
            <p:nvPr/>
          </p:nvPicPr>
          <p:blipFill>
            <a:blip r:embed="rId17" cstate="print"/>
            <a:srcRect/>
            <a:stretch>
              <a:fillRect/>
            </a:stretch>
          </p:blipFill>
          <p:spPr bwMode="auto">
            <a:xfrm>
              <a:off x="1676400" y="304800"/>
              <a:ext cx="1447800" cy="963060"/>
            </a:xfrm>
            <a:prstGeom prst="rect">
              <a:avLst/>
            </a:prstGeom>
            <a:ln>
              <a:noFill/>
            </a:ln>
            <a:effectLst>
              <a:softEdge rad="112500"/>
            </a:effectLst>
          </p:spPr>
        </p:pic>
        <p:pic>
          <p:nvPicPr>
            <p:cNvPr id="28680" name="Picture 8" descr="http://www.pavelow.com.sg/images/events.jpg"/>
            <p:cNvPicPr>
              <a:picLocks noChangeAspect="1" noChangeArrowheads="1"/>
            </p:cNvPicPr>
            <p:nvPr/>
          </p:nvPicPr>
          <p:blipFill>
            <a:blip r:embed="rId18"/>
            <a:srcRect/>
            <a:stretch>
              <a:fillRect/>
            </a:stretch>
          </p:blipFill>
          <p:spPr bwMode="auto">
            <a:xfrm rot="2135339">
              <a:off x="3061167" y="3230589"/>
              <a:ext cx="2550281" cy="1911272"/>
            </a:xfrm>
            <a:prstGeom prst="heart">
              <a:avLst/>
            </a:prstGeom>
            <a:ln>
              <a:noFill/>
            </a:ln>
            <a:effectLst>
              <a:softEdge rad="112500"/>
            </a:effectLst>
          </p:spPr>
        </p:pic>
        <p:pic>
          <p:nvPicPr>
            <p:cNvPr id="59" name="Picture 58" descr="DebateGraphic.jpg"/>
            <p:cNvPicPr>
              <a:picLocks noChangeAspect="1"/>
            </p:cNvPicPr>
            <p:nvPr/>
          </p:nvPicPr>
          <p:blipFill>
            <a:blip r:embed="rId19"/>
            <a:stretch>
              <a:fillRect/>
            </a:stretch>
          </p:blipFill>
          <p:spPr>
            <a:xfrm rot="610251">
              <a:off x="3896963" y="4948697"/>
              <a:ext cx="2649040" cy="1220690"/>
            </a:xfrm>
            <a:prstGeom prst="foldedCorner">
              <a:avLst/>
            </a:prstGeom>
            <a:effectLst>
              <a:outerShdw blurRad="50800" dist="38100" dir="18900000" algn="bl" rotWithShape="0">
                <a:prstClr val="black">
                  <a:alpha val="40000"/>
                </a:prstClr>
              </a:outerShdw>
            </a:effectLst>
          </p:spPr>
        </p:pic>
        <p:sp>
          <p:nvSpPr>
            <p:cNvPr id="73" name="TextBox 72"/>
            <p:cNvSpPr txBox="1"/>
            <p:nvPr/>
          </p:nvSpPr>
          <p:spPr>
            <a:xfrm>
              <a:off x="4572000" y="4343400"/>
              <a:ext cx="1283044" cy="369332"/>
            </a:xfrm>
            <a:prstGeom prst="rect">
              <a:avLst/>
            </a:prstGeom>
            <a:noFill/>
          </p:spPr>
          <p:txBody>
            <a:bodyPr wrap="none" rtlCol="0">
              <a:spAutoFit/>
            </a:bodyPr>
            <a:lstStyle/>
            <a:p>
              <a:r>
                <a:rPr lang="en-US" dirty="0" smtClean="0"/>
                <a:t>Rock Shows</a:t>
              </a:r>
              <a:endParaRPr lang="en-US" dirty="0"/>
            </a:p>
          </p:txBody>
        </p:sp>
        <p:pic>
          <p:nvPicPr>
            <p:cNvPr id="28686" name="Picture 14" descr="https://encrypted-tbn1.gstatic.com/images?q=tbn:ANd9GcTr1plz2JsuRolKEJ8OeGjIqrNNTWiWfM8CUHAAZm7VZpYb1QR3"/>
            <p:cNvPicPr>
              <a:picLocks noChangeAspect="1" noChangeArrowheads="1"/>
            </p:cNvPicPr>
            <p:nvPr/>
          </p:nvPicPr>
          <p:blipFill>
            <a:blip r:embed="rId20"/>
            <a:srcRect/>
            <a:stretch>
              <a:fillRect/>
            </a:stretch>
          </p:blipFill>
          <p:spPr bwMode="auto">
            <a:xfrm>
              <a:off x="4495800" y="0"/>
              <a:ext cx="1752600" cy="1829788"/>
            </a:xfrm>
            <a:prstGeom prst="flowChartAlternateProcess">
              <a:avLst/>
            </a:prstGeom>
            <a:ln>
              <a:noFill/>
            </a:ln>
            <a:effectLst>
              <a:softEdge rad="112500"/>
            </a:effectLst>
          </p:spPr>
        </p:pic>
        <p:sp>
          <p:nvSpPr>
            <p:cNvPr id="74" name="TextBox 73"/>
            <p:cNvSpPr txBox="1"/>
            <p:nvPr/>
          </p:nvSpPr>
          <p:spPr>
            <a:xfrm rot="21172081">
              <a:off x="4605418" y="512331"/>
              <a:ext cx="1732895" cy="369332"/>
            </a:xfrm>
            <a:prstGeom prst="rect">
              <a:avLst/>
            </a:prstGeom>
            <a:noFill/>
          </p:spPr>
          <p:txBody>
            <a:bodyPr wrap="square" rtlCol="0">
              <a:spAutoFit/>
            </a:bodyPr>
            <a:lstStyle/>
            <a:p>
              <a:r>
                <a:rPr lang="en-US" dirty="0" smtClean="0">
                  <a:solidFill>
                    <a:schemeClr val="bg1"/>
                  </a:solidFill>
                </a:rPr>
                <a:t>Comedy Shows</a:t>
              </a:r>
              <a:endParaRPr lang="en-US" dirty="0">
                <a:solidFill>
                  <a:schemeClr val="bg1"/>
                </a:solidFill>
              </a:endParaRPr>
            </a:p>
          </p:txBody>
        </p:sp>
        <p:sp>
          <p:nvSpPr>
            <p:cNvPr id="75" name="TextBox 74"/>
            <p:cNvSpPr txBox="1"/>
            <p:nvPr/>
          </p:nvSpPr>
          <p:spPr>
            <a:xfrm rot="20763948">
              <a:off x="266954" y="5758719"/>
              <a:ext cx="1716651" cy="369332"/>
            </a:xfrm>
            <a:prstGeom prst="rect">
              <a:avLst/>
            </a:prstGeom>
            <a:noFill/>
          </p:spPr>
          <p:txBody>
            <a:bodyPr wrap="square" rtlCol="0">
              <a:spAutoFit/>
            </a:bodyPr>
            <a:lstStyle/>
            <a:p>
              <a:r>
                <a:rPr lang="en-US" dirty="0" smtClean="0">
                  <a:solidFill>
                    <a:schemeClr val="bg1"/>
                  </a:solidFill>
                </a:rPr>
                <a:t>Talent Hunt</a:t>
              </a:r>
              <a:endParaRPr lang="en-US" dirty="0">
                <a:solidFill>
                  <a:schemeClr val="bg1"/>
                </a:solidFill>
              </a:endParaRPr>
            </a:p>
          </p:txBody>
        </p:sp>
        <p:pic>
          <p:nvPicPr>
            <p:cNvPr id="28688" name="Picture 16" descr="http://www.hemu.ch/fileadmin/templates/images/bg_evenements.jpg"/>
            <p:cNvPicPr>
              <a:picLocks noChangeAspect="1" noChangeArrowheads="1"/>
            </p:cNvPicPr>
            <p:nvPr/>
          </p:nvPicPr>
          <p:blipFill>
            <a:blip r:embed="rId21" cstate="print">
              <a:duotone>
                <a:prstClr val="black"/>
                <a:srgbClr val="D9C3A5">
                  <a:tint val="50000"/>
                  <a:satMod val="180000"/>
                </a:srgbClr>
              </a:duotone>
            </a:blip>
            <a:srcRect/>
            <a:stretch>
              <a:fillRect/>
            </a:stretch>
          </p:blipFill>
          <p:spPr bwMode="auto">
            <a:xfrm>
              <a:off x="7848600" y="1295400"/>
              <a:ext cx="1600200" cy="2743200"/>
            </a:xfrm>
            <a:prstGeom prst="rect">
              <a:avLst/>
            </a:prstGeom>
            <a:ln>
              <a:noFill/>
            </a:ln>
            <a:effectLst>
              <a:softEdge rad="112500"/>
            </a:effectLst>
          </p:spPr>
        </p:pic>
        <p:pic>
          <p:nvPicPr>
            <p:cNvPr id="28690" name="Picture 18" descr="http://52365135.fn.freenet-hosting.de/event.jpg"/>
            <p:cNvPicPr>
              <a:picLocks noChangeAspect="1" noChangeArrowheads="1"/>
            </p:cNvPicPr>
            <p:nvPr/>
          </p:nvPicPr>
          <p:blipFill>
            <a:blip r:embed="rId22">
              <a:grayscl/>
            </a:blip>
            <a:srcRect/>
            <a:stretch>
              <a:fillRect/>
            </a:stretch>
          </p:blipFill>
          <p:spPr bwMode="auto">
            <a:xfrm>
              <a:off x="5562600" y="1447800"/>
              <a:ext cx="2438400" cy="2528711"/>
            </a:xfrm>
            <a:prstGeom prst="rect">
              <a:avLst/>
            </a:prstGeom>
            <a:ln>
              <a:noFill/>
            </a:ln>
            <a:effectLst>
              <a:softEdge rad="112500"/>
            </a:effectLst>
          </p:spPr>
        </p:pic>
        <p:pic>
          <p:nvPicPr>
            <p:cNvPr id="28692" name="Picture 20" descr="http://buzzooka.in/images/home/Events.jpg"/>
            <p:cNvPicPr>
              <a:picLocks noChangeAspect="1" noChangeArrowheads="1"/>
            </p:cNvPicPr>
            <p:nvPr/>
          </p:nvPicPr>
          <p:blipFill>
            <a:blip r:embed="rId23"/>
            <a:srcRect/>
            <a:stretch>
              <a:fillRect/>
            </a:stretch>
          </p:blipFill>
          <p:spPr bwMode="auto">
            <a:xfrm rot="21193277">
              <a:off x="6873884" y="3659080"/>
              <a:ext cx="2454564" cy="2264676"/>
            </a:xfrm>
            <a:prstGeom prst="flowChartAlternateProcess">
              <a:avLst/>
            </a:prstGeom>
            <a:ln>
              <a:noFill/>
            </a:ln>
            <a:effectLst>
              <a:softEdge rad="112500"/>
            </a:effectLst>
          </p:spPr>
        </p:pic>
        <p:sp>
          <p:nvSpPr>
            <p:cNvPr id="76" name="TextBox 75"/>
            <p:cNvSpPr txBox="1"/>
            <p:nvPr/>
          </p:nvSpPr>
          <p:spPr>
            <a:xfrm>
              <a:off x="4876800" y="4953000"/>
              <a:ext cx="862929" cy="369332"/>
            </a:xfrm>
            <a:prstGeom prst="rect">
              <a:avLst/>
            </a:prstGeom>
            <a:noFill/>
          </p:spPr>
          <p:txBody>
            <a:bodyPr wrap="none" rtlCol="0">
              <a:spAutoFit/>
            </a:bodyPr>
            <a:lstStyle/>
            <a:p>
              <a:r>
                <a:rPr lang="en-US" dirty="0" smtClean="0"/>
                <a:t>Debate</a:t>
              </a:r>
              <a:endParaRPr lang="en-US" dirty="0"/>
            </a:p>
          </p:txBody>
        </p:sp>
        <p:pic>
          <p:nvPicPr>
            <p:cNvPr id="45" name="Picture 44" descr="Special-Events.jpg"/>
            <p:cNvPicPr>
              <a:picLocks noChangeAspect="1"/>
            </p:cNvPicPr>
            <p:nvPr/>
          </p:nvPicPr>
          <p:blipFill>
            <a:blip r:embed="rId24" cstate="print"/>
            <a:stretch>
              <a:fillRect/>
            </a:stretch>
          </p:blipFill>
          <p:spPr>
            <a:xfrm rot="711618">
              <a:off x="3955765" y="3432395"/>
              <a:ext cx="3180739" cy="1748849"/>
            </a:xfrm>
            <a:prstGeom prst="rect">
              <a:avLst/>
            </a:prstGeom>
            <a:ln>
              <a:noFill/>
            </a:ln>
            <a:effectLst>
              <a:reflection blurRad="6350" stA="50000" endA="295" endPos="92000" dist="101600" dir="5400000" sy="-100000" algn="bl" rotWithShape="0"/>
              <a:softEdge rad="112500"/>
            </a:effectLst>
          </p:spPr>
        </p:pic>
        <p:pic>
          <p:nvPicPr>
            <p:cNvPr id="63" name="Picture 62" descr="magazine_category_main_zoom_1673_1.jpg"/>
            <p:cNvPicPr>
              <a:picLocks noChangeAspect="1"/>
            </p:cNvPicPr>
            <p:nvPr/>
          </p:nvPicPr>
          <p:blipFill>
            <a:blip r:embed="rId25"/>
            <a:stretch>
              <a:fillRect/>
            </a:stretch>
          </p:blipFill>
          <p:spPr>
            <a:xfrm>
              <a:off x="6096000" y="5486401"/>
              <a:ext cx="3352800" cy="1828800"/>
            </a:xfrm>
            <a:prstGeom prst="rect">
              <a:avLst/>
            </a:prstGeom>
            <a:ln>
              <a:noFill/>
            </a:ln>
            <a:effectLst>
              <a:softEdge rad="112500"/>
            </a:effectLst>
          </p:spPr>
        </p:pic>
      </p:grpSp>
      <p:sp>
        <p:nvSpPr>
          <p:cNvPr id="67" name="TextBox 66"/>
          <p:cNvSpPr txBox="1"/>
          <p:nvPr/>
        </p:nvSpPr>
        <p:spPr>
          <a:xfrm>
            <a:off x="6858000" y="4038600"/>
            <a:ext cx="1283044" cy="369332"/>
          </a:xfrm>
          <a:prstGeom prst="rect">
            <a:avLst/>
          </a:prstGeom>
          <a:noFill/>
        </p:spPr>
        <p:txBody>
          <a:bodyPr wrap="none" rtlCol="0">
            <a:spAutoFit/>
          </a:bodyPr>
          <a:lstStyle/>
          <a:p>
            <a:r>
              <a:rPr lang="en-US" dirty="0" smtClean="0"/>
              <a:t>Rock Shows</a:t>
            </a:r>
            <a:endParaRPr lang="en-US" dirty="0"/>
          </a:p>
        </p:txBody>
      </p:sp>
      <p:sp>
        <p:nvSpPr>
          <p:cNvPr id="69" name="TextBox 68"/>
          <p:cNvSpPr txBox="1"/>
          <p:nvPr/>
        </p:nvSpPr>
        <p:spPr>
          <a:xfrm>
            <a:off x="3733800" y="4267200"/>
            <a:ext cx="1342996" cy="369332"/>
          </a:xfrm>
          <a:prstGeom prst="rect">
            <a:avLst/>
          </a:prstGeom>
          <a:noFill/>
        </p:spPr>
        <p:txBody>
          <a:bodyPr wrap="none" rtlCol="0">
            <a:spAutoFit/>
          </a:bodyPr>
          <a:lstStyle/>
          <a:p>
            <a:r>
              <a:rPr lang="en-US" dirty="0" smtClean="0"/>
              <a:t>Live Concert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12420601" y="6781800"/>
            <a:ext cx="2209799" cy="203188"/>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5" name="object 15"/>
          <p:cNvSpPr/>
          <p:nvPr/>
        </p:nvSpPr>
        <p:spPr>
          <a:xfrm>
            <a:off x="-2362200" y="0"/>
            <a:ext cx="11410485" cy="7737081"/>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15200" y="2590800"/>
            <a:ext cx="21271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8" name="object 18"/>
          <p:cNvSpPr/>
          <p:nvPr/>
        </p:nvSpPr>
        <p:spPr>
          <a:xfrm>
            <a:off x="5791200" y="990600"/>
            <a:ext cx="1600200" cy="57733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4"/>
            <a:tile tx="0" ty="0" sx="100000" sy="100000" flip="none" algn="tl"/>
          </a:blip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5943600" y="914400"/>
            <a:ext cx="1524000" cy="685800"/>
          </a:xfrm>
          <a:prstGeom prst="rect">
            <a:avLst/>
          </a:prstGeom>
        </p:spPr>
        <p:txBody>
          <a:bodyPr wrap="square" lIns="0" tIns="0" rIns="0" bIns="0" rtlCol="0">
            <a:noAutofit/>
          </a:bodyPr>
          <a:lstStyle/>
          <a:p>
            <a:pPr marL="12700">
              <a:lnSpc>
                <a:spcPts val="5545"/>
              </a:lnSpc>
            </a:pPr>
            <a:r>
              <a:rPr sz="4000" spc="0" smtClean="0">
                <a:solidFill>
                  <a:schemeClr val="accent1">
                    <a:lumMod val="75000"/>
                  </a:schemeClr>
                </a:solidFill>
                <a:latin typeface="Times New Roman" pitchFamily="18" charset="0"/>
                <a:cs typeface="Times New Roman" pitchFamily="18" charset="0"/>
              </a:rPr>
              <a:t>Client</a:t>
            </a:r>
            <a:r>
              <a:rPr lang="en-US" sz="4000" spc="0" dirty="0" smtClean="0">
                <a:solidFill>
                  <a:schemeClr val="accent1">
                    <a:lumMod val="75000"/>
                  </a:schemeClr>
                </a:solidFill>
                <a:latin typeface="Times New Roman" pitchFamily="18" charset="0"/>
                <a:cs typeface="Times New Roman" pitchFamily="18" charset="0"/>
              </a:rPr>
              <a:t>s</a:t>
            </a:r>
            <a:endParaRPr sz="4000">
              <a:solidFill>
                <a:schemeClr val="accent1">
                  <a:lumMod val="75000"/>
                </a:schemeClr>
              </a:solidFill>
              <a:latin typeface="Times New Roman" pitchFamily="18" charset="0"/>
              <a:cs typeface="Times New Roman" pitchFamily="18" charset="0"/>
            </a:endParaRPr>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31" name="TextBox 30"/>
          <p:cNvSpPr txBox="1"/>
          <p:nvPr/>
        </p:nvSpPr>
        <p:spPr>
          <a:xfrm>
            <a:off x="9601200" y="2743200"/>
            <a:ext cx="4495800" cy="3970318"/>
          </a:xfrm>
          <a:prstGeom prst="rect">
            <a:avLst/>
          </a:prstGeom>
          <a:noFill/>
        </p:spPr>
        <p:txBody>
          <a:bodyPr wrap="square" rtlCol="0">
            <a:spAutoFit/>
          </a:bodyPr>
          <a:lstStyle/>
          <a:p>
            <a:pPr>
              <a:buFont typeface="Wingdings" pitchFamily="2" charset="2"/>
              <a:buChar char="v"/>
            </a:pPr>
            <a:r>
              <a:rPr lang="en-US" dirty="0" smtClean="0">
                <a:latin typeface="Adobe Garamond Pro Bold" pitchFamily="18" charset="0"/>
              </a:rPr>
              <a:t>B</a:t>
            </a:r>
            <a:r>
              <a:rPr lang="en-US" dirty="0" smtClean="0"/>
              <a:t>eekaya Reality India Pvt Ltd</a:t>
            </a: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B</a:t>
            </a:r>
            <a:r>
              <a:rPr lang="en-US" dirty="0" smtClean="0"/>
              <a:t>roadway Infotech. Pvt Ltd.</a:t>
            </a:r>
          </a:p>
          <a:p>
            <a:pPr>
              <a:buFont typeface="Wingdings" pitchFamily="2" charset="2"/>
              <a:buChar char="v"/>
            </a:pPr>
            <a:r>
              <a:rPr lang="en-US" dirty="0" smtClean="0">
                <a:latin typeface="Adobe Garamond Pro Bold" pitchFamily="18" charset="0"/>
              </a:rPr>
              <a:t>C</a:t>
            </a:r>
            <a:r>
              <a:rPr lang="en-US" dirty="0" smtClean="0">
                <a:latin typeface="Agency FB" pitchFamily="34" charset="0"/>
              </a:rPr>
              <a:t>a</a:t>
            </a:r>
            <a:r>
              <a:rPr lang="en-US" dirty="0" smtClean="0"/>
              <a:t>ndid Software Pvt Ltd</a:t>
            </a:r>
            <a:r>
              <a:rPr lang="en-US" dirty="0" smtClean="0">
                <a:latin typeface="Agency FB" pitchFamily="34" charset="0"/>
              </a:rPr>
              <a:t>.</a:t>
            </a:r>
          </a:p>
          <a:p>
            <a:pPr>
              <a:buFont typeface="Wingdings" pitchFamily="2" charset="2"/>
              <a:buChar char="v"/>
            </a:pPr>
            <a:r>
              <a:rPr lang="en-US" dirty="0" smtClean="0">
                <a:latin typeface="Adobe Garamond Pro Bold" pitchFamily="18" charset="0"/>
              </a:rPr>
              <a:t>D</a:t>
            </a:r>
            <a:r>
              <a:rPr lang="en-US" dirty="0" smtClean="0"/>
              <a:t>ance Worx</a:t>
            </a: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T</a:t>
            </a:r>
            <a:r>
              <a:rPr lang="en-US" sz="1600" dirty="0" smtClean="0"/>
              <a:t>apasya Projects Ltd</a:t>
            </a:r>
            <a:r>
              <a:rPr lang="en-US" dirty="0" smtClean="0">
                <a:latin typeface="Agency FB" pitchFamily="34" charset="0"/>
              </a:rPr>
              <a:t>.</a:t>
            </a:r>
          </a:p>
          <a:p>
            <a:pPr>
              <a:buFont typeface="Wingdings" pitchFamily="2" charset="2"/>
              <a:buChar char="v"/>
            </a:pPr>
            <a:r>
              <a:rPr lang="en-US" dirty="0" smtClean="0">
                <a:latin typeface="Adobe Garamond Pro Bold" pitchFamily="18" charset="0"/>
              </a:rPr>
              <a:t>H</a:t>
            </a:r>
            <a:r>
              <a:rPr lang="en-US" sz="1600" dirty="0" smtClean="0"/>
              <a:t>eadstrong India Pvt Ltd.</a:t>
            </a:r>
          </a:p>
          <a:p>
            <a:pPr>
              <a:buFont typeface="Wingdings" pitchFamily="2" charset="2"/>
              <a:buChar char="v"/>
            </a:pPr>
            <a:r>
              <a:rPr lang="en-US" dirty="0" smtClean="0">
                <a:latin typeface="Adobe Garamond Pro Bold" pitchFamily="18" charset="0"/>
              </a:rPr>
              <a:t>N</a:t>
            </a:r>
            <a:r>
              <a:rPr lang="en-US" sz="1600" dirty="0" smtClean="0"/>
              <a:t>etwork Security solutions</a:t>
            </a:r>
            <a:r>
              <a:rPr lang="en-US" dirty="0" smtClean="0">
                <a:latin typeface="Agency FB" pitchFamily="34" charset="0"/>
              </a:rPr>
              <a:t>. (I) Ltd. </a:t>
            </a:r>
          </a:p>
          <a:p>
            <a:pPr>
              <a:buFont typeface="Wingdings" pitchFamily="2" charset="2"/>
              <a:buChar char="v"/>
            </a:pPr>
            <a:r>
              <a:rPr lang="en-US" dirty="0" smtClean="0">
                <a:latin typeface="Adobe Garamond Pro Bold" pitchFamily="18" charset="0"/>
              </a:rPr>
              <a:t>M</a:t>
            </a:r>
            <a:r>
              <a:rPr lang="en-US" sz="1600" dirty="0" smtClean="0"/>
              <a:t>indmill Software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S</a:t>
            </a:r>
            <a:r>
              <a:rPr lang="en-US" sz="1600" dirty="0" smtClean="0"/>
              <a:t>cicom Technologies Pvt Ltd</a:t>
            </a:r>
            <a:r>
              <a:rPr lang="en-US" dirty="0" smtClean="0">
                <a:latin typeface="Agency FB" pitchFamily="34" charset="0"/>
              </a:rPr>
              <a:t>.</a:t>
            </a:r>
          </a:p>
          <a:p>
            <a:pPr>
              <a:buFont typeface="Wingdings" pitchFamily="2" charset="2"/>
              <a:buChar char="v"/>
            </a:pPr>
            <a:r>
              <a:rPr lang="en-US" dirty="0" smtClean="0">
                <a:latin typeface="Adobe Garamond Pro Bold" pitchFamily="18" charset="0"/>
              </a:rPr>
              <a:t>SDG</a:t>
            </a:r>
            <a:r>
              <a:rPr lang="en-US" dirty="0" smtClean="0">
                <a:latin typeface="Agency FB" pitchFamily="34" charset="0"/>
              </a:rPr>
              <a:t> </a:t>
            </a:r>
            <a:r>
              <a:rPr lang="en-US" sz="1600" dirty="0" smtClean="0"/>
              <a:t>Software India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M</a:t>
            </a:r>
            <a:r>
              <a:rPr lang="en-US" sz="1600" dirty="0" smtClean="0"/>
              <a:t>orpheus Pro Developers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U</a:t>
            </a:r>
            <a:r>
              <a:rPr lang="en-US" sz="1600" dirty="0" smtClean="0"/>
              <a:t>nnati Fortune Holdings Pvt Ltd.</a:t>
            </a:r>
          </a:p>
          <a:p>
            <a:pPr>
              <a:buFont typeface="Wingdings" pitchFamily="2" charset="2"/>
              <a:buChar char="v"/>
            </a:pPr>
            <a:r>
              <a:rPr lang="en-US" dirty="0" smtClean="0">
                <a:latin typeface="Adobe Garamond Pro Bold" pitchFamily="18" charset="0"/>
              </a:rPr>
              <a:t>T</a:t>
            </a:r>
            <a:r>
              <a:rPr lang="en-US" sz="1600" dirty="0" smtClean="0"/>
              <a:t>echsol Information Technology Pvt Ltd</a:t>
            </a:r>
            <a:r>
              <a:rPr lang="en-US" sz="1600" dirty="0" smtClean="0">
                <a:latin typeface="Agency FB" pitchFamily="34" charset="0"/>
              </a:rPr>
              <a:t>. </a:t>
            </a:r>
            <a:endParaRPr lang="en-US" sz="1600" dirty="0" smtClean="0"/>
          </a:p>
          <a:p>
            <a:pPr>
              <a:buFont typeface="Wingdings" pitchFamily="2" charset="2"/>
              <a:buChar char="v"/>
            </a:pPr>
            <a:r>
              <a:rPr lang="en-US" dirty="0" smtClean="0">
                <a:latin typeface="Adobe Garamond Pro Bold" pitchFamily="18" charset="0"/>
              </a:rPr>
              <a:t>M</a:t>
            </a:r>
            <a:r>
              <a:rPr lang="en-US" sz="1600" dirty="0" smtClean="0"/>
              <a:t>asu Breaks Pvt Ltd</a:t>
            </a:r>
            <a:r>
              <a:rPr lang="en-US" sz="1600" dirty="0" smtClean="0">
                <a:latin typeface="Agency FB" pitchFamily="34" charset="0"/>
              </a:rPr>
              <a:t>.  </a:t>
            </a:r>
            <a:r>
              <a:rPr lang="en-US" sz="1600" dirty="0" smtClean="0"/>
              <a:t>  </a:t>
            </a:r>
          </a:p>
        </p:txBody>
      </p:sp>
      <p:sp>
        <p:nvSpPr>
          <p:cNvPr id="32" name="TextBox 31"/>
          <p:cNvSpPr txBox="1"/>
          <p:nvPr/>
        </p:nvSpPr>
        <p:spPr>
          <a:xfrm>
            <a:off x="9525000" y="304800"/>
            <a:ext cx="1828800" cy="707886"/>
          </a:xfrm>
          <a:prstGeom prst="rect">
            <a:avLst/>
          </a:prstGeom>
          <a:noFill/>
        </p:spPr>
        <p:txBody>
          <a:bodyPr wrap="square" rtlCol="0">
            <a:spAutoFit/>
          </a:bodyPr>
          <a:lstStyle/>
          <a:p>
            <a:r>
              <a:rPr lang="en-US" sz="4000" dirty="0" smtClean="0">
                <a:solidFill>
                  <a:schemeClr val="accent1">
                    <a:lumMod val="75000"/>
                  </a:schemeClr>
                </a:solidFill>
                <a:latin typeface="Adobe Garamond Pro"/>
                <a:cs typeface="Times New Roman" pitchFamily="18" charset="0"/>
              </a:rPr>
              <a:t>Clients</a:t>
            </a:r>
            <a:endParaRPr lang="en-US" sz="1400" dirty="0">
              <a:solidFill>
                <a:schemeClr val="accent1">
                  <a:lumMod val="75000"/>
                </a:schemeClr>
              </a:solidFill>
              <a:latin typeface="Adobe Garamond Pro"/>
              <a:cs typeface="Times New Roman" pitchFamily="18" charset="0"/>
            </a:endParaRPr>
          </a:p>
        </p:txBody>
      </p:sp>
      <p:pic>
        <p:nvPicPr>
          <p:cNvPr id="35" name="Picture 2" descr="http://www.xionmedialabs.com/wpr/wp-content/uploads/2010/05/clients.jpg"/>
          <p:cNvPicPr>
            <a:picLocks noChangeAspect="1" noChangeArrowheads="1"/>
          </p:cNvPicPr>
          <p:nvPr/>
        </p:nvPicPr>
        <p:blipFill>
          <a:blip r:embed="rId5"/>
          <a:srcRect/>
          <a:stretch>
            <a:fillRect/>
          </a:stretch>
        </p:blipFill>
        <p:spPr bwMode="auto">
          <a:xfrm>
            <a:off x="9448800" y="990600"/>
            <a:ext cx="5181600" cy="152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E:\ \our clients 3.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15201" y="2667000"/>
            <a:ext cx="1905000"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8" name="object 18"/>
          <p:cNvSpPr/>
          <p:nvPr/>
        </p:nvSpPr>
        <p:spPr>
          <a:xfrm>
            <a:off x="5791200" y="1676400"/>
            <a:ext cx="1534564"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5715000" y="1600200"/>
            <a:ext cx="1580423" cy="704471"/>
          </a:xfrm>
          <a:prstGeom prst="rect">
            <a:avLst/>
          </a:prstGeom>
        </p:spPr>
        <p:txBody>
          <a:bodyPr wrap="square" lIns="0" tIns="0" rIns="0" bIns="0" rtlCol="0">
            <a:noAutofit/>
          </a:bodyPr>
          <a:lstStyle/>
          <a:p>
            <a:pPr marL="12700">
              <a:lnSpc>
                <a:spcPts val="5545"/>
              </a:lnSpc>
              <a:spcBef>
                <a:spcPts val="277"/>
              </a:spcBef>
            </a:pPr>
            <a:r>
              <a:rPr sz="4000" spc="0" smtClean="0">
                <a:solidFill>
                  <a:schemeClr val="accent1">
                    <a:lumMod val="75000"/>
                  </a:schemeClr>
                </a:solidFill>
                <a:latin typeface="Times New Roman" pitchFamily="18" charset="0"/>
                <a:cs typeface="Times New Roman" pitchFamily="18" charset="0"/>
              </a:rPr>
              <a:t>Client</a:t>
            </a:r>
            <a:r>
              <a:rPr lang="en-US" sz="4000" spc="0" dirty="0" smtClean="0">
                <a:solidFill>
                  <a:schemeClr val="accent1">
                    <a:lumMod val="75000"/>
                  </a:schemeClr>
                </a:solidFill>
                <a:latin typeface="Times New Roman" pitchFamily="18" charset="0"/>
                <a:cs typeface="Times New Roman" pitchFamily="18" charset="0"/>
              </a:rPr>
              <a:t>s</a:t>
            </a:r>
            <a:endParaRPr sz="4000">
              <a:solidFill>
                <a:schemeClr val="accent1">
                  <a:lumMod val="75000"/>
                </a:schemeClr>
              </a:solidFill>
              <a:latin typeface="Times New Roman" pitchFamily="18" charset="0"/>
              <a:cs typeface="Times New Roman" pitchFamily="18" charset="0"/>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30" name="TextBox 29"/>
          <p:cNvSpPr txBox="1"/>
          <p:nvPr/>
        </p:nvSpPr>
        <p:spPr>
          <a:xfrm>
            <a:off x="9296400" y="2590800"/>
            <a:ext cx="4876800" cy="3970318"/>
          </a:xfrm>
          <a:prstGeom prst="rect">
            <a:avLst/>
          </a:prstGeom>
          <a:noFill/>
        </p:spPr>
        <p:txBody>
          <a:bodyPr wrap="square" rtlCol="0">
            <a:spAutoFit/>
          </a:bodyPr>
          <a:lstStyle/>
          <a:p>
            <a:pPr>
              <a:buFont typeface="Wingdings" pitchFamily="2" charset="2"/>
              <a:buChar char="v"/>
            </a:pP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S</a:t>
            </a:r>
            <a:r>
              <a:rPr lang="en-US" sz="1600" dirty="0" smtClean="0"/>
              <a:t>oftware Data India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E</a:t>
            </a:r>
            <a:r>
              <a:rPr lang="en-US" sz="1600" dirty="0" smtClean="0"/>
              <a:t>xpo Media </a:t>
            </a:r>
          </a:p>
          <a:p>
            <a:pPr>
              <a:buFont typeface="Wingdings" pitchFamily="2" charset="2"/>
              <a:buChar char="v"/>
            </a:pPr>
            <a:r>
              <a:rPr lang="en-US" dirty="0" smtClean="0">
                <a:latin typeface="Adobe Garamond Pro Bold" pitchFamily="18" charset="0"/>
              </a:rPr>
              <a:t>W</a:t>
            </a:r>
            <a:r>
              <a:rPr lang="en-US" sz="1600" dirty="0" smtClean="0"/>
              <a:t>aves NOIDA</a:t>
            </a:r>
          </a:p>
          <a:p>
            <a:pPr>
              <a:buFont typeface="Wingdings" pitchFamily="2" charset="2"/>
              <a:buChar char="v"/>
            </a:pPr>
            <a:r>
              <a:rPr lang="en-US" dirty="0" smtClean="0">
                <a:latin typeface="Adobe Garamond Pro Bold" pitchFamily="18" charset="0"/>
              </a:rPr>
              <a:t>M</a:t>
            </a:r>
            <a:r>
              <a:rPr lang="en-US" sz="1600" dirty="0" smtClean="0"/>
              <a:t>ystica Music </a:t>
            </a:r>
          </a:p>
          <a:p>
            <a:pPr>
              <a:buFont typeface="Wingdings" pitchFamily="2" charset="2"/>
              <a:buChar char="v"/>
            </a:pPr>
            <a:r>
              <a:rPr lang="en-US" dirty="0" smtClean="0">
                <a:latin typeface="Adobe Garamond Pro Bold" pitchFamily="18" charset="0"/>
              </a:rPr>
              <a:t>U</a:t>
            </a:r>
            <a:r>
              <a:rPr lang="en-US" dirty="0" smtClean="0">
                <a:latin typeface="Agency FB" pitchFamily="34" charset="0"/>
              </a:rPr>
              <a:t> </a:t>
            </a:r>
            <a:r>
              <a:rPr lang="en-US" sz="1600" dirty="0" smtClean="0"/>
              <a:t>Flex India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N</a:t>
            </a:r>
            <a:r>
              <a:rPr lang="en-US" sz="1600" dirty="0" smtClean="0"/>
              <a:t>ippon Audiotronix Ltd</a:t>
            </a:r>
          </a:p>
          <a:p>
            <a:pPr>
              <a:buFont typeface="Wingdings" pitchFamily="2" charset="2"/>
              <a:buChar char="v"/>
            </a:pPr>
            <a:r>
              <a:rPr lang="en-US" dirty="0" smtClean="0">
                <a:latin typeface="Adobe Garamond Pro Bold" pitchFamily="18" charset="0"/>
              </a:rPr>
              <a:t>M</a:t>
            </a:r>
            <a:r>
              <a:rPr lang="en-US" sz="1600" dirty="0" smtClean="0"/>
              <a:t>otherson Group </a:t>
            </a:r>
          </a:p>
          <a:p>
            <a:pPr>
              <a:buFont typeface="Wingdings" pitchFamily="2" charset="2"/>
              <a:buChar char="v"/>
            </a:pPr>
            <a:r>
              <a:rPr lang="en-US" dirty="0" smtClean="0">
                <a:latin typeface="Adobe Garamond Pro Bold" pitchFamily="18" charset="0"/>
              </a:rPr>
              <a:t>T</a:t>
            </a:r>
            <a:r>
              <a:rPr lang="en-US" sz="1600" dirty="0" smtClean="0"/>
              <a:t>he Catalyst Group</a:t>
            </a:r>
          </a:p>
          <a:p>
            <a:pPr>
              <a:buFont typeface="Wingdings" pitchFamily="2" charset="2"/>
              <a:buChar char="v"/>
            </a:pPr>
            <a:r>
              <a:rPr lang="en-US" dirty="0" smtClean="0">
                <a:latin typeface="Adobe Garamond Pro Bold" pitchFamily="18" charset="0"/>
              </a:rPr>
              <a:t>N</a:t>
            </a:r>
            <a:r>
              <a:rPr lang="en-US" sz="1600" dirty="0" smtClean="0"/>
              <a:t>ature Gen Technologies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S</a:t>
            </a:r>
            <a:r>
              <a:rPr lang="en-US" sz="1600" dirty="0" smtClean="0"/>
              <a:t>koda Powers Pvt Ltd. </a:t>
            </a:r>
          </a:p>
          <a:p>
            <a:pPr>
              <a:buFont typeface="Wingdings" pitchFamily="2" charset="2"/>
              <a:buChar char="v"/>
            </a:pPr>
            <a:r>
              <a:rPr lang="en-US" dirty="0" smtClean="0">
                <a:latin typeface="Adobe Garamond Pro Bold" pitchFamily="18" charset="0"/>
              </a:rPr>
              <a:t>I</a:t>
            </a:r>
            <a:r>
              <a:rPr lang="en-US" sz="1600" dirty="0" smtClean="0"/>
              <a:t>ndian Technomac Company Ltd</a:t>
            </a:r>
            <a:r>
              <a:rPr lang="en-US" dirty="0" smtClean="0">
                <a:latin typeface="Agency FB" pitchFamily="34" charset="0"/>
              </a:rPr>
              <a:t>.</a:t>
            </a:r>
          </a:p>
          <a:p>
            <a:pPr>
              <a:buFont typeface="Wingdings" pitchFamily="2" charset="2"/>
              <a:buChar char="v"/>
            </a:pPr>
            <a:r>
              <a:rPr lang="en-US" dirty="0" smtClean="0">
                <a:latin typeface="Adobe Garamond Pro Bold" pitchFamily="18" charset="0"/>
              </a:rPr>
              <a:t>R</a:t>
            </a:r>
            <a:r>
              <a:rPr lang="en-US" sz="1600" dirty="0" smtClean="0"/>
              <a:t>eliable Institute of Law And Management </a:t>
            </a:r>
          </a:p>
          <a:p>
            <a:pPr>
              <a:buFont typeface="Wingdings" pitchFamily="2" charset="2"/>
              <a:buChar char="v"/>
            </a:pPr>
            <a:r>
              <a:rPr lang="en-US" dirty="0" smtClean="0">
                <a:latin typeface="Adobe Garamond Pro Bold" pitchFamily="18" charset="0"/>
              </a:rPr>
              <a:t>K</a:t>
            </a:r>
            <a:r>
              <a:rPr lang="en-US" sz="1600" dirty="0" smtClean="0"/>
              <a:t>amkus College of Law (Bhagirath Seva Sansthan</a:t>
            </a:r>
            <a:r>
              <a:rPr lang="en-US" sz="1600" dirty="0" smtClean="0">
                <a:latin typeface="Agency FB" pitchFamily="34" charset="0"/>
              </a:rPr>
              <a:t>)</a:t>
            </a:r>
            <a:endParaRPr lang="en-US" dirty="0" smtClean="0">
              <a:latin typeface="Agency FB" pitchFamily="34" charset="0"/>
            </a:endParaRPr>
          </a:p>
        </p:txBody>
      </p:sp>
      <p:pic>
        <p:nvPicPr>
          <p:cNvPr id="10242" name="Picture 2" descr="E:\ \work 2.jpg"/>
          <p:cNvPicPr>
            <a:picLocks noChangeAspect="1" noChangeArrowheads="1"/>
          </p:cNvPicPr>
          <p:nvPr/>
        </p:nvPicPr>
        <p:blipFill>
          <a:blip r:embed="rId4"/>
          <a:srcRect/>
          <a:stretch>
            <a:fillRect/>
          </a:stretch>
        </p:blipFill>
        <p:spPr bwMode="auto">
          <a:xfrm>
            <a:off x="9296400" y="1066800"/>
            <a:ext cx="5334000" cy="1447800"/>
          </a:xfrm>
          <a:prstGeom prst="rect">
            <a:avLst/>
          </a:prstGeom>
          <a:ln>
            <a:noFill/>
          </a:ln>
          <a:effectLst>
            <a:softEdge rad="112500"/>
          </a:effectLst>
        </p:spPr>
      </p:pic>
      <p:sp>
        <p:nvSpPr>
          <p:cNvPr id="31" name="TextBox 30"/>
          <p:cNvSpPr txBox="1"/>
          <p:nvPr/>
        </p:nvSpPr>
        <p:spPr>
          <a:xfrm>
            <a:off x="9296400" y="381000"/>
            <a:ext cx="1828800" cy="707886"/>
          </a:xfrm>
          <a:prstGeom prst="rect">
            <a:avLst/>
          </a:prstGeom>
          <a:noFill/>
        </p:spPr>
        <p:txBody>
          <a:bodyPr wrap="square" rtlCol="0">
            <a:spAutoFit/>
          </a:bodyPr>
          <a:lstStyle/>
          <a:p>
            <a:r>
              <a:rPr lang="en-US" sz="4000" dirty="0" smtClean="0">
                <a:solidFill>
                  <a:schemeClr val="accent1">
                    <a:lumMod val="75000"/>
                  </a:schemeClr>
                </a:solidFill>
              </a:rPr>
              <a:t>Clients</a:t>
            </a:r>
            <a:endParaRPr lang="en-US" sz="1400" dirty="0">
              <a:solidFill>
                <a:schemeClr val="accent1">
                  <a:lumMod val="75000"/>
                </a:schemeClr>
              </a:solidFill>
            </a:endParaRPr>
          </a:p>
        </p:txBody>
      </p:sp>
      <p:sp>
        <p:nvSpPr>
          <p:cNvPr id="32" name="TextBox 31"/>
          <p:cNvSpPr txBox="1"/>
          <p:nvPr/>
        </p:nvSpPr>
        <p:spPr>
          <a:xfrm>
            <a:off x="9372600" y="228600"/>
            <a:ext cx="609600" cy="400110"/>
          </a:xfrm>
          <a:prstGeom prst="rect">
            <a:avLst/>
          </a:prstGeom>
          <a:noFill/>
        </p:spPr>
        <p:txBody>
          <a:bodyPr wrap="square" rtlCol="0">
            <a:spAutoFit/>
          </a:bodyPr>
          <a:lstStyle/>
          <a:p>
            <a:r>
              <a:rPr lang="en-US" sz="2000" dirty="0" smtClean="0">
                <a:solidFill>
                  <a:srgbClr val="0079A4"/>
                </a:solidFill>
              </a:rPr>
              <a:t>Our</a:t>
            </a:r>
            <a:endParaRPr lang="en-US" sz="2000" dirty="0">
              <a:solidFill>
                <a:srgbClr val="0079A4"/>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 \our clients 1.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9" name="object 29"/>
          <p:cNvSpPr txBox="1"/>
          <p:nvPr/>
        </p:nvSpPr>
        <p:spPr>
          <a:xfrm>
            <a:off x="9372600" y="381000"/>
            <a:ext cx="2895600" cy="609600"/>
          </a:xfrm>
          <a:prstGeom prst="rect">
            <a:avLst/>
          </a:prstGeom>
        </p:spPr>
        <p:txBody>
          <a:bodyPr wrap="square" lIns="0" tIns="0" rIns="0" bIns="0" rtlCol="0">
            <a:noAutofit/>
          </a:bodyPr>
          <a:lstStyle/>
          <a:p>
            <a:pPr>
              <a:lnSpc>
                <a:spcPts val="1000"/>
              </a:lnSpc>
            </a:pPr>
            <a:endParaRPr sz="1000"/>
          </a:p>
          <a:p>
            <a:pPr>
              <a:lnSpc>
                <a:spcPts val="5105"/>
              </a:lnSpc>
            </a:pPr>
            <a:r>
              <a:rPr lang="en-US" sz="4000" dirty="0" smtClean="0">
                <a:solidFill>
                  <a:schemeClr val="accent1">
                    <a:lumMod val="75000"/>
                  </a:schemeClr>
                </a:solidFill>
                <a:latin typeface="Adobe Garamond Pro"/>
                <a:cs typeface="Times New Roman" pitchFamily="18" charset="0"/>
              </a:rPr>
              <a:t>Clients</a:t>
            </a:r>
            <a:endParaRPr lang="en-US" sz="1400" dirty="0" smtClean="0">
              <a:solidFill>
                <a:schemeClr val="accent1">
                  <a:lumMod val="75000"/>
                </a:schemeClr>
              </a:solidFill>
              <a:latin typeface="Adobe Garamond Pro"/>
              <a:cs typeface="Times New Roman" pitchFamily="18" charset="0"/>
            </a:endParaRPr>
          </a:p>
          <a:p>
            <a:pPr>
              <a:lnSpc>
                <a:spcPts val="5105"/>
              </a:lnSpc>
            </a:pPr>
            <a:endParaRPr sz="4000">
              <a:latin typeface="Times New Roman" pitchFamily="18" charset="0"/>
              <a:cs typeface="Times New Roman" pitchFamily="18" charset="0"/>
            </a:endParaRPr>
          </a:p>
        </p:txBody>
      </p:sp>
      <p:sp>
        <p:nvSpPr>
          <p:cNvPr id="20" name="object 20"/>
          <p:cNvSpPr/>
          <p:nvPr/>
        </p:nvSpPr>
        <p:spPr>
          <a:xfrm>
            <a:off x="12192000" y="6705600"/>
            <a:ext cx="2438400" cy="228600"/>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15201" y="2667000"/>
            <a:ext cx="1828800" cy="2286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315200" y="3110179"/>
            <a:ext cx="2222030" cy="4205020"/>
          </a:xfrm>
          <a:prstGeom prst="rect">
            <a:avLst/>
          </a:prstGeom>
        </p:spPr>
        <p:txBody>
          <a:bodyPr wrap="square" lIns="0" tIns="0" rIns="0" bIns="0" rtlCol="0">
            <a:noAutofit/>
          </a:bodyPr>
          <a:lstStyle/>
          <a:p>
            <a:pPr marL="25400">
              <a:lnSpc>
                <a:spcPts val="1000"/>
              </a:lnSpc>
            </a:pPr>
            <a:endParaRPr sz="1000"/>
          </a:p>
        </p:txBody>
      </p:sp>
      <p:sp>
        <p:nvSpPr>
          <p:cNvPr id="30" name="TextBox 29"/>
          <p:cNvSpPr txBox="1"/>
          <p:nvPr/>
        </p:nvSpPr>
        <p:spPr>
          <a:xfrm>
            <a:off x="9601200" y="2743200"/>
            <a:ext cx="4495800" cy="3785652"/>
          </a:xfrm>
          <a:prstGeom prst="rect">
            <a:avLst/>
          </a:prstGeom>
          <a:noFill/>
        </p:spPr>
        <p:txBody>
          <a:bodyPr wrap="square" rtlCol="0">
            <a:spAutoFit/>
          </a:bodyPr>
          <a:lstStyle/>
          <a:p>
            <a:pPr>
              <a:buFont typeface="Wingdings" pitchFamily="2" charset="2"/>
              <a:buChar char="v"/>
            </a:pPr>
            <a:r>
              <a:rPr lang="en-US" dirty="0" smtClean="0">
                <a:latin typeface="Adobe Garamond Pro Bold" pitchFamily="18" charset="0"/>
              </a:rPr>
              <a:t>DS</a:t>
            </a:r>
            <a:r>
              <a:rPr lang="en-US" dirty="0" smtClean="0">
                <a:latin typeface="Agency FB" pitchFamily="34" charset="0"/>
              </a:rPr>
              <a:t> </a:t>
            </a:r>
            <a:r>
              <a:rPr lang="en-US" sz="1600" dirty="0" smtClean="0"/>
              <a:t>Groups </a:t>
            </a:r>
            <a:endParaRPr lang="en-US" dirty="0" smtClean="0"/>
          </a:p>
          <a:p>
            <a:pPr>
              <a:buFont typeface="Wingdings" pitchFamily="2" charset="2"/>
              <a:buChar char="v"/>
            </a:pPr>
            <a:r>
              <a:rPr lang="en-US" dirty="0" smtClean="0">
                <a:latin typeface="Adobe Garamond Pro Bold" pitchFamily="18" charset="0"/>
              </a:rPr>
              <a:t>ITC</a:t>
            </a:r>
            <a:r>
              <a:rPr lang="en-US" dirty="0" smtClean="0">
                <a:latin typeface="Agency FB" pitchFamily="34" charset="0"/>
              </a:rPr>
              <a:t> </a:t>
            </a:r>
            <a:r>
              <a:rPr lang="en-US" sz="1600" dirty="0" smtClean="0"/>
              <a:t>wills  Lifestyle </a:t>
            </a:r>
            <a:endParaRPr lang="en-US" dirty="0" smtClean="0"/>
          </a:p>
          <a:p>
            <a:pPr>
              <a:buFont typeface="Wingdings" pitchFamily="2" charset="2"/>
              <a:buChar char="v"/>
            </a:pPr>
            <a:r>
              <a:rPr lang="en-US" dirty="0" smtClean="0">
                <a:latin typeface="Adobe Garamond Pro Bold" pitchFamily="18" charset="0"/>
              </a:rPr>
              <a:t>L</a:t>
            </a:r>
            <a:r>
              <a:rPr lang="en-US" sz="1600" dirty="0" smtClean="0"/>
              <a:t>acoste</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M</a:t>
            </a:r>
            <a:r>
              <a:rPr lang="en-US" sz="1600" dirty="0" smtClean="0"/>
              <a:t>anu Maharani Hotels Ltd. </a:t>
            </a:r>
            <a:endParaRPr lang="en-US" dirty="0" smtClean="0"/>
          </a:p>
          <a:p>
            <a:pPr>
              <a:buFont typeface="Wingdings" pitchFamily="2" charset="2"/>
              <a:buChar char="v"/>
            </a:pPr>
            <a:r>
              <a:rPr lang="en-US" dirty="0" smtClean="0">
                <a:latin typeface="Adobe Garamond Pro Bold" pitchFamily="18" charset="0"/>
              </a:rPr>
              <a:t>R</a:t>
            </a:r>
            <a:r>
              <a:rPr lang="en-US" sz="1600" dirty="0" smtClean="0"/>
              <a:t>adico KhetanLtd.</a:t>
            </a:r>
            <a:endParaRPr lang="en-US" dirty="0" smtClean="0"/>
          </a:p>
          <a:p>
            <a:pPr>
              <a:buFont typeface="Wingdings" pitchFamily="2" charset="2"/>
              <a:buChar char="v"/>
            </a:pPr>
            <a:r>
              <a:rPr lang="en-US" dirty="0" smtClean="0">
                <a:latin typeface="Adobe Garamond Pro Bold" pitchFamily="18" charset="0"/>
              </a:rPr>
              <a:t>PVR</a:t>
            </a:r>
            <a:r>
              <a:rPr lang="en-US" dirty="0" smtClean="0">
                <a:latin typeface="Agency FB" pitchFamily="34" charset="0"/>
              </a:rPr>
              <a:t> </a:t>
            </a:r>
            <a:r>
              <a:rPr lang="en-US" sz="1600" dirty="0" smtClean="0"/>
              <a:t>Cinema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R</a:t>
            </a:r>
            <a:r>
              <a:rPr lang="en-US" sz="1600" dirty="0" smtClean="0"/>
              <a:t>egency Creation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S</a:t>
            </a:r>
            <a:r>
              <a:rPr lang="en-US" sz="1600" dirty="0" smtClean="0"/>
              <a:t>arita Couture House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N</a:t>
            </a:r>
            <a:r>
              <a:rPr lang="en-US" sz="1600" dirty="0" smtClean="0"/>
              <a:t>ehru World School </a:t>
            </a:r>
            <a:endParaRPr lang="en-US" dirty="0" smtClean="0"/>
          </a:p>
          <a:p>
            <a:pPr>
              <a:buFont typeface="Wingdings" pitchFamily="2" charset="2"/>
              <a:buChar char="v"/>
            </a:pPr>
            <a:r>
              <a:rPr lang="en-US" dirty="0" smtClean="0">
                <a:latin typeface="Adobe Garamond Pro Bold" pitchFamily="18" charset="0"/>
              </a:rPr>
              <a:t>S</a:t>
            </a:r>
            <a:r>
              <a:rPr lang="en-US" sz="1600" dirty="0" smtClean="0"/>
              <a:t>ara India Reality </a:t>
            </a:r>
          </a:p>
          <a:p>
            <a:pPr>
              <a:buFont typeface="Wingdings" pitchFamily="2" charset="2"/>
              <a:buChar char="v"/>
            </a:pPr>
            <a:r>
              <a:rPr lang="en-US" dirty="0" smtClean="0">
                <a:latin typeface="Adobe Garamond Pro Bold" pitchFamily="18" charset="0"/>
              </a:rPr>
              <a:t>T</a:t>
            </a:r>
            <a:r>
              <a:rPr lang="en-US" sz="1600" dirty="0" smtClean="0"/>
              <a:t>he Institute of Chartered Accountant Of India</a:t>
            </a:r>
          </a:p>
          <a:p>
            <a:pPr>
              <a:buFont typeface="Wingdings" pitchFamily="2" charset="2"/>
              <a:buChar char="v"/>
            </a:pPr>
            <a:r>
              <a:rPr lang="en-US" dirty="0" smtClean="0">
                <a:latin typeface="Adobe Garamond Pro Bold" pitchFamily="18" charset="0"/>
              </a:rPr>
              <a:t>J</a:t>
            </a:r>
            <a:r>
              <a:rPr lang="en-US" sz="1600" dirty="0" smtClean="0"/>
              <a:t>anhit Institute of Education And Informatio</a:t>
            </a:r>
            <a:r>
              <a:rPr lang="en-US" dirty="0" smtClean="0">
                <a:latin typeface="Agency FB" pitchFamily="34" charset="0"/>
              </a:rPr>
              <a:t>n </a:t>
            </a:r>
          </a:p>
          <a:p>
            <a:pPr>
              <a:buFont typeface="Wingdings" pitchFamily="2" charset="2"/>
              <a:buChar char="v"/>
            </a:pPr>
            <a:r>
              <a:rPr lang="en-US" dirty="0" smtClean="0">
                <a:latin typeface="Adobe Garamond Pro Bold" pitchFamily="18" charset="0"/>
              </a:rPr>
              <a:t>I</a:t>
            </a:r>
            <a:r>
              <a:rPr lang="en-US" dirty="0" smtClean="0"/>
              <a:t>nverster s Clinic</a:t>
            </a:r>
            <a:endParaRPr lang="en-US" dirty="0" smtClean="0">
              <a:latin typeface="Agency FB" pitchFamily="34" charset="0"/>
            </a:endParaRPr>
          </a:p>
        </p:txBody>
      </p:sp>
      <p:pic>
        <p:nvPicPr>
          <p:cNvPr id="9219" name="Picture 3" descr="E:\ \our clients 2.png"/>
          <p:cNvPicPr>
            <a:picLocks noChangeAspect="1" noChangeArrowheads="1"/>
          </p:cNvPicPr>
          <p:nvPr/>
        </p:nvPicPr>
        <p:blipFill>
          <a:blip r:embed="rId3"/>
          <a:srcRect/>
          <a:stretch>
            <a:fillRect/>
          </a:stretch>
        </p:blipFill>
        <p:spPr bwMode="auto">
          <a:xfrm>
            <a:off x="9296400" y="1219200"/>
            <a:ext cx="5334000" cy="1371600"/>
          </a:xfrm>
          <a:prstGeom prst="rect">
            <a:avLst/>
          </a:prstGeom>
          <a:noFill/>
        </p:spPr>
      </p:pic>
      <p:sp>
        <p:nvSpPr>
          <p:cNvPr id="32" name="TextBox 31"/>
          <p:cNvSpPr txBox="1"/>
          <p:nvPr/>
        </p:nvSpPr>
        <p:spPr>
          <a:xfrm>
            <a:off x="9372600" y="381000"/>
            <a:ext cx="533400" cy="605294"/>
          </a:xfrm>
          <a:prstGeom prst="rect">
            <a:avLst/>
          </a:prstGeom>
          <a:noFill/>
        </p:spPr>
        <p:txBody>
          <a:bodyPr wrap="square" rtlCol="0">
            <a:spAutoFit/>
          </a:bodyPr>
          <a:lstStyle/>
          <a:p>
            <a:r>
              <a:rPr lang="en-US" sz="2000" baseline="1625" dirty="0" smtClean="0">
                <a:solidFill>
                  <a:schemeClr val="accent1">
                    <a:lumMod val="75000"/>
                  </a:schemeClr>
                </a:solidFill>
                <a:cs typeface="Times New Roman" pitchFamily="18" charset="0"/>
              </a:rPr>
              <a:t>Our</a:t>
            </a:r>
          </a:p>
          <a:p>
            <a:endParaRPr lang="en-US" sz="2000" dirty="0">
              <a:latin typeface="Adobe Garamond Pr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foundwalls.com/wp-content/uploads/2012/06/vector-girl-glamour-singer-microphone-glare.jpg"/>
          <p:cNvPicPr>
            <a:picLocks noChangeAspect="1" noChangeArrowheads="1"/>
          </p:cNvPicPr>
          <p:nvPr/>
        </p:nvPicPr>
        <p:blipFill>
          <a:blip r:embed="rId2"/>
          <a:srcRect/>
          <a:stretch>
            <a:fillRect/>
          </a:stretch>
        </p:blipFill>
        <p:spPr bwMode="auto">
          <a:xfrm>
            <a:off x="1" y="0"/>
            <a:ext cx="7315200" cy="7315200"/>
          </a:xfrm>
          <a:prstGeom prst="rect">
            <a:avLst/>
          </a:prstGeom>
          <a:noFill/>
        </p:spPr>
      </p:pic>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15200" y="2743200"/>
            <a:ext cx="1898523" cy="2286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055171" y="1251470"/>
            <a:ext cx="2260028" cy="1204480"/>
          </a:xfrm>
          <a:prstGeom prst="rect">
            <a:avLst/>
          </a:prstGeom>
        </p:spPr>
        <p:txBody>
          <a:bodyPr wrap="square" lIns="0" tIns="0" rIns="0" bIns="0" rtlCol="0">
            <a:noAutofit/>
          </a:bodyPr>
          <a:lstStyle/>
          <a:p>
            <a:pPr>
              <a:lnSpc>
                <a:spcPts val="800"/>
              </a:lnSpc>
              <a:spcBef>
                <a:spcPts val="7"/>
              </a:spcBef>
            </a:pPr>
            <a:r>
              <a:rPr lang="en-US" sz="1200" dirty="0" smtClean="0">
                <a:latin typeface="Times New Roman"/>
                <a:cs typeface="Times New Roman"/>
              </a:rPr>
              <a:t>P                   </a:t>
            </a:r>
            <a:endParaRPr sz="800"/>
          </a:p>
        </p:txBody>
      </p:sp>
      <p:sp>
        <p:nvSpPr>
          <p:cNvPr id="32" name="TextBox 31"/>
          <p:cNvSpPr txBox="1"/>
          <p:nvPr/>
        </p:nvSpPr>
        <p:spPr>
          <a:xfrm>
            <a:off x="9372600" y="2743201"/>
            <a:ext cx="4953000" cy="3970318"/>
          </a:xfrm>
          <a:prstGeom prst="rect">
            <a:avLst/>
          </a:prstGeom>
          <a:noFill/>
        </p:spPr>
        <p:txBody>
          <a:bodyPr wrap="square" numCol="2" rtlCol="0">
            <a:spAutoFit/>
          </a:bodyPr>
          <a:lstStyle/>
          <a:p>
            <a:pPr>
              <a:buFont typeface="Wingdings" pitchFamily="2" charset="2"/>
              <a:buChar char="v"/>
            </a:pP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A</a:t>
            </a:r>
            <a:r>
              <a:rPr lang="en-US" sz="1600" dirty="0" smtClean="0"/>
              <a:t>da Khan </a:t>
            </a:r>
          </a:p>
          <a:p>
            <a:pPr>
              <a:buFont typeface="Wingdings" pitchFamily="2" charset="2"/>
              <a:buChar char="v"/>
            </a:pPr>
            <a:r>
              <a:rPr lang="en-US" dirty="0" smtClean="0">
                <a:latin typeface="Adobe Garamond Pro Bold" pitchFamily="18" charset="0"/>
              </a:rPr>
              <a:t>A</a:t>
            </a:r>
            <a:r>
              <a:rPr lang="en-US" sz="1600" dirty="0" smtClean="0"/>
              <a:t>li Asgar </a:t>
            </a:r>
          </a:p>
          <a:p>
            <a:pPr>
              <a:buFont typeface="Wingdings" pitchFamily="2" charset="2"/>
              <a:buChar char="v"/>
            </a:pPr>
            <a:r>
              <a:rPr lang="en-US" dirty="0" smtClean="0">
                <a:latin typeface="Adobe Garamond Pro Bold" pitchFamily="18" charset="0"/>
              </a:rPr>
              <a:t>A</a:t>
            </a:r>
            <a:r>
              <a:rPr lang="en-US" sz="1600" dirty="0" smtClean="0"/>
              <a:t>man Verma </a:t>
            </a:r>
          </a:p>
          <a:p>
            <a:pPr>
              <a:buFont typeface="Wingdings" pitchFamily="2" charset="2"/>
              <a:buChar char="v"/>
            </a:pPr>
            <a:r>
              <a:rPr lang="en-US" dirty="0" smtClean="0">
                <a:latin typeface="Adobe Garamond Pro Bold" pitchFamily="18" charset="0"/>
              </a:rPr>
              <a:t>A</a:t>
            </a:r>
            <a:r>
              <a:rPr lang="en-US" sz="1600" dirty="0" smtClean="0"/>
              <a:t>mrita Tripathi</a:t>
            </a:r>
          </a:p>
          <a:p>
            <a:pPr>
              <a:buFont typeface="Wingdings" pitchFamily="2" charset="2"/>
              <a:buChar char="v"/>
            </a:pPr>
            <a:r>
              <a:rPr lang="en-US" dirty="0" smtClean="0">
                <a:latin typeface="Adobe Garamond Pro Bold" pitchFamily="18" charset="0"/>
              </a:rPr>
              <a:t>A</a:t>
            </a:r>
            <a:r>
              <a:rPr lang="en-US" sz="1600" dirty="0" smtClean="0"/>
              <a:t>nubha Bhosale </a:t>
            </a:r>
          </a:p>
          <a:p>
            <a:pPr>
              <a:buFont typeface="Wingdings" pitchFamily="2" charset="2"/>
              <a:buChar char="v"/>
            </a:pPr>
            <a:r>
              <a:rPr lang="en-US" dirty="0" smtClean="0">
                <a:latin typeface="Adobe Garamond Pro Bold" pitchFamily="18" charset="0"/>
              </a:rPr>
              <a:t>A</a:t>
            </a:r>
            <a:r>
              <a:rPr lang="en-US" sz="1600" dirty="0" smtClean="0"/>
              <a:t>yushmann Khurana</a:t>
            </a:r>
          </a:p>
          <a:p>
            <a:pPr>
              <a:buFont typeface="Wingdings" pitchFamily="2" charset="2"/>
              <a:buChar char="v"/>
            </a:pPr>
            <a:r>
              <a:rPr lang="en-US" dirty="0" smtClean="0">
                <a:latin typeface="Adobe Garamond Pro Bold" pitchFamily="18" charset="0"/>
              </a:rPr>
              <a:t>B</a:t>
            </a:r>
            <a:r>
              <a:rPr lang="en-US" sz="1600" dirty="0" smtClean="0"/>
              <a:t>ani</a:t>
            </a:r>
          </a:p>
          <a:p>
            <a:pPr>
              <a:buFont typeface="Wingdings" pitchFamily="2" charset="2"/>
              <a:buChar char="v"/>
            </a:pPr>
            <a:r>
              <a:rPr lang="en-US" dirty="0" smtClean="0">
                <a:latin typeface="Adobe Garamond Pro Bold" pitchFamily="18" charset="0"/>
              </a:rPr>
              <a:t>C</a:t>
            </a:r>
            <a:r>
              <a:rPr lang="en-US" sz="1600" dirty="0" smtClean="0"/>
              <a:t>yrus Broacha </a:t>
            </a:r>
          </a:p>
          <a:p>
            <a:pPr>
              <a:buFont typeface="Wingdings" pitchFamily="2" charset="2"/>
              <a:buChar char="v"/>
            </a:pPr>
            <a:r>
              <a:rPr lang="en-US" dirty="0" smtClean="0">
                <a:latin typeface="Adobe Garamond Pro Bold" pitchFamily="18" charset="0"/>
              </a:rPr>
              <a:t>D</a:t>
            </a:r>
            <a:r>
              <a:rPr lang="en-US" dirty="0" smtClean="0"/>
              <a:t>i</a:t>
            </a:r>
            <a:r>
              <a:rPr lang="en-US" sz="1600" dirty="0" smtClean="0"/>
              <a:t>vya Jaitely</a:t>
            </a:r>
          </a:p>
          <a:p>
            <a:pPr>
              <a:buFont typeface="Wingdings" pitchFamily="2" charset="2"/>
              <a:buChar char="v"/>
            </a:pPr>
            <a:r>
              <a:rPr lang="en-US" dirty="0" smtClean="0">
                <a:latin typeface="Adobe Garamond Pro Bold" pitchFamily="18" charset="0"/>
              </a:rPr>
              <a:t>H</a:t>
            </a:r>
            <a:r>
              <a:rPr lang="en-US" sz="1600" dirty="0" smtClean="0"/>
              <a:t>ussain</a:t>
            </a:r>
          </a:p>
          <a:p>
            <a:pPr>
              <a:buFont typeface="Wingdings" pitchFamily="2" charset="2"/>
              <a:buChar char="v"/>
            </a:pPr>
            <a:r>
              <a:rPr lang="en-US" sz="1600" dirty="0" smtClean="0">
                <a:latin typeface="Agency FB" pitchFamily="34" charset="0"/>
              </a:rPr>
              <a:t> </a:t>
            </a:r>
            <a:r>
              <a:rPr lang="en-US" dirty="0" smtClean="0">
                <a:latin typeface="Adobe Garamond Pro Bold" pitchFamily="18" charset="0"/>
              </a:rPr>
              <a:t>J</a:t>
            </a:r>
            <a:r>
              <a:rPr lang="en-US" sz="1600" dirty="0" smtClean="0"/>
              <a:t>ay Bhanushali</a:t>
            </a:r>
            <a:endParaRPr lang="en-US" sz="1600" dirty="0" smtClean="0">
              <a:latin typeface="Adobe Garamond Pro Bold" pitchFamily="18" charset="0"/>
            </a:endParaRPr>
          </a:p>
          <a:p>
            <a:pPr>
              <a:buFont typeface="Wingdings" pitchFamily="2" charset="2"/>
              <a:buChar char="v"/>
            </a:pPr>
            <a:r>
              <a:rPr lang="en-US" dirty="0" smtClean="0">
                <a:latin typeface="Adobe Garamond Pro Bold" pitchFamily="18" charset="0"/>
              </a:rPr>
              <a:t>K</a:t>
            </a:r>
            <a:r>
              <a:rPr lang="en-US" sz="1600" dirty="0" smtClean="0"/>
              <a:t>anupriya</a:t>
            </a:r>
          </a:p>
          <a:p>
            <a:pPr>
              <a:buFont typeface="Wingdings" pitchFamily="2" charset="2"/>
              <a:buChar char="v"/>
            </a:pPr>
            <a:endParaRPr lang="en-US" dirty="0" smtClean="0">
              <a:latin typeface="Adobe Garamond Pro Bold" pitchFamily="18" charset="0"/>
            </a:endParaRPr>
          </a:p>
          <a:p>
            <a:pPr>
              <a:buFont typeface="Wingdings" pitchFamily="2" charset="2"/>
              <a:buChar char="v"/>
            </a:pP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N</a:t>
            </a:r>
            <a:r>
              <a:rPr lang="en-US" dirty="0" smtClean="0"/>
              <a:t>eha Mehta </a:t>
            </a: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M</a:t>
            </a:r>
            <a:r>
              <a:rPr lang="en-US" sz="1600" dirty="0" smtClean="0"/>
              <a:t>anish Paul</a:t>
            </a: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R</a:t>
            </a:r>
            <a:r>
              <a:rPr lang="en-US" sz="1600" dirty="0" smtClean="0"/>
              <a:t>akshanda Khan</a:t>
            </a:r>
          </a:p>
          <a:p>
            <a:pPr>
              <a:buFont typeface="Wingdings" pitchFamily="2" charset="2"/>
              <a:buChar char="v"/>
            </a:pPr>
            <a:r>
              <a:rPr lang="en-US" dirty="0" smtClean="0">
                <a:latin typeface="Adobe Garamond Pro Bold" pitchFamily="18" charset="0"/>
              </a:rPr>
              <a:t>S</a:t>
            </a:r>
            <a:r>
              <a:rPr lang="en-US" sz="1600" dirty="0" smtClean="0"/>
              <a:t>tuti Nagpal</a:t>
            </a:r>
          </a:p>
          <a:p>
            <a:pPr>
              <a:buFont typeface="Wingdings" pitchFamily="2" charset="2"/>
              <a:buChar char="v"/>
            </a:pPr>
            <a:r>
              <a:rPr lang="en-US" dirty="0" smtClean="0">
                <a:latin typeface="Adobe Garamond Pro Bold" pitchFamily="18" charset="0"/>
              </a:rPr>
              <a:t>S</a:t>
            </a:r>
            <a:r>
              <a:rPr lang="en-US" sz="1600" dirty="0" smtClean="0"/>
              <a:t>heena Chauhan</a:t>
            </a:r>
          </a:p>
          <a:p>
            <a:pPr>
              <a:buFont typeface="Wingdings" pitchFamily="2" charset="2"/>
              <a:buChar char="v"/>
            </a:pPr>
            <a:r>
              <a:rPr lang="en-US" dirty="0" smtClean="0">
                <a:latin typeface="Adobe Garamond Pro Bold" pitchFamily="18" charset="0"/>
              </a:rPr>
              <a:t>S</a:t>
            </a:r>
            <a:r>
              <a:rPr lang="en-US" sz="1600" dirty="0" smtClean="0"/>
              <a:t>hamsher Rai Luthra </a:t>
            </a:r>
          </a:p>
          <a:p>
            <a:pPr>
              <a:buFont typeface="Wingdings" pitchFamily="2" charset="2"/>
              <a:buChar char="v"/>
            </a:pPr>
            <a:r>
              <a:rPr lang="en-US" dirty="0" smtClean="0">
                <a:latin typeface="Adobe Garamond Pro Bold" pitchFamily="18" charset="0"/>
              </a:rPr>
              <a:t>S</a:t>
            </a:r>
            <a:r>
              <a:rPr lang="en-US" sz="1600" dirty="0" smtClean="0"/>
              <a:t>imran Kaur Mundi </a:t>
            </a:r>
          </a:p>
          <a:p>
            <a:pPr>
              <a:buFont typeface="Wingdings" pitchFamily="2" charset="2"/>
              <a:buChar char="v"/>
            </a:pPr>
            <a:r>
              <a:rPr lang="en-US" dirty="0" smtClean="0">
                <a:latin typeface="Adobe Garamond Pro Bold" pitchFamily="18" charset="0"/>
              </a:rPr>
              <a:t>N</a:t>
            </a:r>
            <a:r>
              <a:rPr lang="en-US" sz="1600" dirty="0" smtClean="0"/>
              <a:t>eha Mehta </a:t>
            </a:r>
          </a:p>
          <a:p>
            <a:pPr>
              <a:buFont typeface="Wingdings" pitchFamily="2" charset="2"/>
              <a:buChar char="v"/>
            </a:pPr>
            <a:r>
              <a:rPr lang="en-US" dirty="0" smtClean="0">
                <a:latin typeface="Adobe Garamond Pro Bold" pitchFamily="18" charset="0"/>
              </a:rPr>
              <a:t>R</a:t>
            </a:r>
            <a:r>
              <a:rPr lang="en-US" sz="1600" dirty="0" smtClean="0"/>
              <a:t>hea</a:t>
            </a:r>
            <a:r>
              <a:rPr lang="en-US" sz="1600" dirty="0" smtClean="0">
                <a:latin typeface="Agency FB" pitchFamily="34" charset="0"/>
              </a:rPr>
              <a:t> </a:t>
            </a:r>
          </a:p>
          <a:p>
            <a:pPr>
              <a:buFont typeface="Wingdings" pitchFamily="2" charset="2"/>
              <a:buChar char="v"/>
            </a:pPr>
            <a:r>
              <a:rPr lang="en-US" dirty="0" smtClean="0">
                <a:latin typeface="Adobe Garamond Pro Bold" pitchFamily="18" charset="0"/>
              </a:rPr>
              <a:t>S</a:t>
            </a:r>
            <a:r>
              <a:rPr lang="en-US" sz="1600" dirty="0" smtClean="0"/>
              <a:t>ailesh Lodha</a:t>
            </a:r>
          </a:p>
          <a:p>
            <a:pPr>
              <a:buFont typeface="Wingdings" pitchFamily="2" charset="2"/>
              <a:buChar char="v"/>
            </a:pPr>
            <a:r>
              <a:rPr lang="en-US" sz="1600" dirty="0" smtClean="0">
                <a:latin typeface="Adobe Garamond Pro Bold" pitchFamily="18" charset="0"/>
              </a:rPr>
              <a:t>T</a:t>
            </a:r>
            <a:r>
              <a:rPr lang="en-US" sz="1600" dirty="0" smtClean="0"/>
              <a:t>hanvi Mittal </a:t>
            </a:r>
          </a:p>
          <a:p>
            <a:pPr>
              <a:buFont typeface="Wingdings" pitchFamily="2" charset="2"/>
              <a:buChar char="v"/>
            </a:pPr>
            <a:endParaRPr lang="en-US" sz="1600" dirty="0" smtClean="0"/>
          </a:p>
        </p:txBody>
      </p:sp>
      <p:sp>
        <p:nvSpPr>
          <p:cNvPr id="18" name="object 18"/>
          <p:cNvSpPr/>
          <p:nvPr/>
        </p:nvSpPr>
        <p:spPr>
          <a:xfrm>
            <a:off x="5791200" y="1295400"/>
            <a:ext cx="1508594" cy="6096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1" name="object 11"/>
          <p:cNvSpPr txBox="1"/>
          <p:nvPr/>
        </p:nvSpPr>
        <p:spPr>
          <a:xfrm>
            <a:off x="5867400" y="1219200"/>
            <a:ext cx="1447800" cy="609601"/>
          </a:xfrm>
          <a:prstGeom prst="rect">
            <a:avLst/>
          </a:prstGeom>
        </p:spPr>
        <p:txBody>
          <a:bodyPr wrap="square" lIns="0" tIns="0" rIns="0" bIns="0" rtlCol="0">
            <a:noAutofit/>
          </a:bodyPr>
          <a:lstStyle/>
          <a:p>
            <a:pPr marL="12700">
              <a:lnSpc>
                <a:spcPts val="5545"/>
              </a:lnSpc>
              <a:spcBef>
                <a:spcPts val="277"/>
              </a:spcBef>
            </a:pPr>
            <a:r>
              <a:rPr lang="en-US" sz="4000" dirty="0" smtClean="0">
                <a:solidFill>
                  <a:srgbClr val="0079A4"/>
                </a:solidFill>
                <a:latin typeface="Times New Roman"/>
                <a:cs typeface="Times New Roman"/>
              </a:rPr>
              <a:t>Artist</a:t>
            </a:r>
            <a:endParaRPr sz="4000">
              <a:solidFill>
                <a:srgbClr val="0079A4"/>
              </a:solidFill>
              <a:latin typeface="Times New Roman"/>
              <a:cs typeface="Times New Roman"/>
            </a:endParaRPr>
          </a:p>
        </p:txBody>
      </p:sp>
      <p:pic>
        <p:nvPicPr>
          <p:cNvPr id="1028" name="Picture 4" descr="E:\ \anchor-bottle-opener.001.jpg"/>
          <p:cNvPicPr>
            <a:picLocks noChangeAspect="1" noChangeArrowheads="1"/>
          </p:cNvPicPr>
          <p:nvPr/>
        </p:nvPicPr>
        <p:blipFill>
          <a:blip r:embed="rId4"/>
          <a:srcRect/>
          <a:stretch>
            <a:fillRect/>
          </a:stretch>
        </p:blipFill>
        <p:spPr bwMode="auto">
          <a:xfrm>
            <a:off x="9448800" y="1219200"/>
            <a:ext cx="5181600" cy="1428750"/>
          </a:xfrm>
          <a:prstGeom prst="rect">
            <a:avLst/>
          </a:prstGeom>
          <a:noFill/>
        </p:spPr>
      </p:pic>
      <p:sp>
        <p:nvSpPr>
          <p:cNvPr id="30" name="TextBox 29"/>
          <p:cNvSpPr txBox="1"/>
          <p:nvPr/>
        </p:nvSpPr>
        <p:spPr>
          <a:xfrm>
            <a:off x="9448800" y="381000"/>
            <a:ext cx="762000" cy="400110"/>
          </a:xfrm>
          <a:prstGeom prst="rect">
            <a:avLst/>
          </a:prstGeom>
          <a:noFill/>
        </p:spPr>
        <p:txBody>
          <a:bodyPr wrap="square" rtlCol="0">
            <a:spAutoFit/>
          </a:bodyPr>
          <a:lstStyle/>
          <a:p>
            <a:r>
              <a:rPr lang="en-US" sz="2000" dirty="0" smtClean="0">
                <a:solidFill>
                  <a:srgbClr val="0079A4"/>
                </a:solidFill>
              </a:rPr>
              <a:t>Our</a:t>
            </a:r>
            <a:endParaRPr lang="en-US" sz="2000" dirty="0">
              <a:solidFill>
                <a:srgbClr val="0079A4"/>
              </a:solidFill>
            </a:endParaRPr>
          </a:p>
        </p:txBody>
      </p:sp>
      <p:sp>
        <p:nvSpPr>
          <p:cNvPr id="31" name="TextBox 30"/>
          <p:cNvSpPr txBox="1"/>
          <p:nvPr/>
        </p:nvSpPr>
        <p:spPr>
          <a:xfrm>
            <a:off x="9448800" y="533400"/>
            <a:ext cx="1905000" cy="707886"/>
          </a:xfrm>
          <a:prstGeom prst="rect">
            <a:avLst/>
          </a:prstGeom>
          <a:noFill/>
        </p:spPr>
        <p:txBody>
          <a:bodyPr wrap="square" rtlCol="0">
            <a:spAutoFit/>
          </a:bodyPr>
          <a:lstStyle/>
          <a:p>
            <a:r>
              <a:rPr lang="en-US" sz="4000" dirty="0" smtClean="0">
                <a:solidFill>
                  <a:srgbClr val="0079A4"/>
                </a:solidFill>
                <a:latin typeface="Adobe Garamond Pro"/>
              </a:rPr>
              <a:t>Anchor </a:t>
            </a:r>
            <a:endParaRPr lang="en-US" sz="4000" dirty="0">
              <a:solidFill>
                <a:srgbClr val="0079A4"/>
              </a:solidFill>
              <a:latin typeface="Adobe Garamond Pr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E:\ \main page celebrity.jpg"/>
          <p:cNvPicPr>
            <a:picLocks noChangeAspect="1" noChangeArrowheads="1"/>
          </p:cNvPicPr>
          <p:nvPr/>
        </p:nvPicPr>
        <p:blipFill>
          <a:blip r:embed="rId3"/>
          <a:srcRect/>
          <a:stretch>
            <a:fillRect/>
          </a:stretch>
        </p:blipFill>
        <p:spPr bwMode="auto">
          <a:xfrm>
            <a:off x="0" y="0"/>
            <a:ext cx="7315200" cy="7315200"/>
          </a:xfrm>
          <a:prstGeom prst="rect">
            <a:avLst/>
          </a:prstGeom>
          <a:noFill/>
        </p:spPr>
      </p:pic>
      <p:sp>
        <p:nvSpPr>
          <p:cNvPr id="29" name="object 29"/>
          <p:cNvSpPr txBox="1"/>
          <p:nvPr/>
        </p:nvSpPr>
        <p:spPr>
          <a:xfrm>
            <a:off x="9372600" y="381000"/>
            <a:ext cx="5029200" cy="685800"/>
          </a:xfrm>
          <a:prstGeom prst="rect">
            <a:avLst/>
          </a:prstGeom>
        </p:spPr>
        <p:txBody>
          <a:bodyPr wrap="square" lIns="0" tIns="0" rIns="0" bIns="0" rtlCol="0">
            <a:noAutofit/>
          </a:bodyPr>
          <a:lstStyle/>
          <a:p>
            <a:pPr>
              <a:lnSpc>
                <a:spcPts val="1000"/>
              </a:lnSpc>
            </a:pPr>
            <a:endParaRPr sz="1000" smtClean="0"/>
          </a:p>
          <a:p>
            <a:pPr marL="183183">
              <a:lnSpc>
                <a:spcPts val="1010"/>
              </a:lnSpc>
              <a:spcBef>
                <a:spcPts val="3506"/>
              </a:spcBef>
            </a:pPr>
            <a:r>
              <a:rPr lang="en-US" sz="5400" baseline="1625" dirty="0" smtClean="0">
                <a:solidFill>
                  <a:schemeClr val="accent1">
                    <a:lumMod val="75000"/>
                  </a:schemeClr>
                </a:solidFill>
                <a:latin typeface="Adobe Garamond Pro"/>
                <a:cs typeface="Times New Roman"/>
              </a:rPr>
              <a:t>Celebrities</a:t>
            </a:r>
            <a:endParaRPr sz="5400">
              <a:solidFill>
                <a:schemeClr val="accent1">
                  <a:lumMod val="75000"/>
                </a:schemeClr>
              </a:solidFill>
              <a:latin typeface="Adobe Garamond Pro"/>
              <a:cs typeface="Times New Roman"/>
            </a:endParaRPr>
          </a:p>
        </p:txBody>
      </p:sp>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21677" y="2864015"/>
            <a:ext cx="1898523" cy="183985"/>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18" name="object 18"/>
          <p:cNvSpPr/>
          <p:nvPr/>
        </p:nvSpPr>
        <p:spPr>
          <a:xfrm>
            <a:off x="5867400" y="1295400"/>
            <a:ext cx="1432394"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4"/>
            <a:tile tx="0" ty="0" sx="100000" sy="100000" flip="none" algn="tl"/>
          </a:blipFill>
        </p:spPr>
        <p:txBody>
          <a:bodyPr wrap="square" lIns="0" tIns="0" rIns="0" bIns="0" rtlCol="0">
            <a:noAutofit/>
          </a:bodyPr>
          <a:lstStyle/>
          <a:p>
            <a:endParaRPr/>
          </a:p>
        </p:txBody>
      </p:sp>
      <p:sp>
        <p:nvSpPr>
          <p:cNvPr id="11" name="object 11"/>
          <p:cNvSpPr txBox="1"/>
          <p:nvPr/>
        </p:nvSpPr>
        <p:spPr>
          <a:xfrm>
            <a:off x="5867400" y="1219200"/>
            <a:ext cx="1447800" cy="609601"/>
          </a:xfrm>
          <a:prstGeom prst="rect">
            <a:avLst/>
          </a:prstGeom>
        </p:spPr>
        <p:txBody>
          <a:bodyPr wrap="square" lIns="0" tIns="0" rIns="0" bIns="0" rtlCol="0">
            <a:noAutofit/>
          </a:bodyPr>
          <a:lstStyle/>
          <a:p>
            <a:pPr marL="12700">
              <a:lnSpc>
                <a:spcPts val="5545"/>
              </a:lnSpc>
              <a:spcBef>
                <a:spcPts val="277"/>
              </a:spcBef>
            </a:pPr>
            <a:r>
              <a:rPr lang="en-US" sz="4000" dirty="0" smtClean="0">
                <a:solidFill>
                  <a:srgbClr val="0079A4"/>
                </a:solidFill>
                <a:latin typeface="Times New Roman"/>
                <a:cs typeface="Times New Roman"/>
              </a:rPr>
              <a:t>Artists</a:t>
            </a:r>
            <a:endParaRPr sz="4000">
              <a:solidFill>
                <a:srgbClr val="0079A4"/>
              </a:solidFill>
              <a:latin typeface="Times New Roman"/>
              <a:cs typeface="Times New Roman"/>
            </a:endParaRPr>
          </a:p>
        </p:txBody>
      </p:sp>
      <p:sp>
        <p:nvSpPr>
          <p:cNvPr id="32" name="TextBox 31"/>
          <p:cNvSpPr txBox="1"/>
          <p:nvPr/>
        </p:nvSpPr>
        <p:spPr>
          <a:xfrm>
            <a:off x="9525000" y="2895600"/>
            <a:ext cx="5105400" cy="3939540"/>
          </a:xfrm>
          <a:prstGeom prst="rect">
            <a:avLst/>
          </a:prstGeom>
          <a:noFill/>
        </p:spPr>
        <p:txBody>
          <a:bodyPr wrap="square" numCol="2" rtlCol="0">
            <a:spAutoFit/>
          </a:bodyPr>
          <a:lstStyle/>
          <a:p>
            <a:pPr marL="342900" indent="-342900">
              <a:buFont typeface="Wingdings" pitchFamily="2" charset="2"/>
              <a:buChar char="v"/>
            </a:pPr>
            <a:r>
              <a:rPr lang="en-US" dirty="0" smtClean="0">
                <a:latin typeface="Adobe Garamond Pro Bold" pitchFamily="18" charset="0"/>
              </a:rPr>
              <a:t>C</a:t>
            </a:r>
            <a:r>
              <a:rPr lang="en-US" sz="1600" dirty="0" smtClean="0"/>
              <a:t>hetan Bhagat </a:t>
            </a:r>
            <a:endParaRPr lang="en-US" dirty="0" smtClean="0"/>
          </a:p>
          <a:p>
            <a:pPr marL="342900" indent="-342900">
              <a:buFont typeface="Wingdings" pitchFamily="2" charset="2"/>
              <a:buChar char="v"/>
            </a:pPr>
            <a:r>
              <a:rPr lang="en-US" dirty="0" smtClean="0">
                <a:latin typeface="Adobe Garamond Pro Bold" pitchFamily="18" charset="0"/>
              </a:rPr>
              <a:t>D</a:t>
            </a:r>
            <a:r>
              <a:rPr lang="en-US" sz="1600" dirty="0" smtClean="0"/>
              <a:t>hristi Dhami</a:t>
            </a:r>
            <a:endParaRPr lang="en-US" dirty="0" smtClean="0"/>
          </a:p>
          <a:p>
            <a:pPr marL="342900" indent="-342900">
              <a:buFont typeface="Wingdings" pitchFamily="2" charset="2"/>
              <a:buChar char="v"/>
            </a:pPr>
            <a:r>
              <a:rPr lang="en-US" dirty="0" smtClean="0">
                <a:latin typeface="Adobe Garamond Pro Bold" pitchFamily="18" charset="0"/>
              </a:rPr>
              <a:t>K</a:t>
            </a:r>
            <a:r>
              <a:rPr lang="en-US" sz="1600" dirty="0" smtClean="0"/>
              <a:t>amya Punjabi</a:t>
            </a:r>
            <a:endParaRPr lang="en-US" dirty="0" smtClean="0"/>
          </a:p>
          <a:p>
            <a:pPr marL="342900" indent="-342900">
              <a:buFont typeface="Wingdings" pitchFamily="2" charset="2"/>
              <a:buChar char="v"/>
            </a:pPr>
            <a:r>
              <a:rPr lang="en-US" dirty="0" smtClean="0">
                <a:latin typeface="Adobe Garamond Pro Bold" pitchFamily="18" charset="0"/>
              </a:rPr>
              <a:t>K</a:t>
            </a:r>
            <a:r>
              <a:rPr lang="en-US" sz="1600" dirty="0" smtClean="0"/>
              <a:t>aran Kundra </a:t>
            </a:r>
            <a:endParaRPr lang="en-US" dirty="0" smtClean="0"/>
          </a:p>
          <a:p>
            <a:pPr marL="342900" indent="-342900">
              <a:buFont typeface="Wingdings" pitchFamily="2" charset="2"/>
              <a:buChar char="v"/>
            </a:pPr>
            <a:r>
              <a:rPr lang="en-US" dirty="0" smtClean="0">
                <a:latin typeface="Adobe Garamond Pro Bold" pitchFamily="18" charset="0"/>
              </a:rPr>
              <a:t>K</a:t>
            </a:r>
            <a:r>
              <a:rPr lang="en-US" sz="1600" dirty="0" smtClean="0"/>
              <a:t>rishna Tirath</a:t>
            </a:r>
            <a:r>
              <a:rPr lang="en-US" dirty="0" smtClean="0"/>
              <a:t> </a:t>
            </a:r>
          </a:p>
          <a:p>
            <a:pPr marL="342900" indent="-342900">
              <a:buFont typeface="Wingdings" pitchFamily="2" charset="2"/>
              <a:buChar char="v"/>
            </a:pPr>
            <a:r>
              <a:rPr lang="en-US" dirty="0" smtClean="0">
                <a:latin typeface="Adobe Garamond Pro Bold" pitchFamily="18" charset="0"/>
              </a:rPr>
              <a:t>M</a:t>
            </a:r>
            <a:r>
              <a:rPr lang="en-US" sz="1600" dirty="0" smtClean="0"/>
              <a:t>ahi </a:t>
            </a:r>
            <a:endParaRPr lang="en-US" dirty="0" smtClean="0"/>
          </a:p>
          <a:p>
            <a:pPr marL="342900" indent="-342900">
              <a:buFont typeface="Wingdings" pitchFamily="2" charset="2"/>
              <a:buChar char="v"/>
            </a:pPr>
            <a:r>
              <a:rPr lang="en-US" dirty="0" smtClean="0">
                <a:latin typeface="Adobe Garamond Pro Bold" pitchFamily="18" charset="0"/>
              </a:rPr>
              <a:t>P</a:t>
            </a:r>
            <a:r>
              <a:rPr lang="en-US" sz="1600" dirty="0" smtClean="0"/>
              <a:t>ooja Gaur </a:t>
            </a:r>
            <a:endParaRPr lang="en-US" dirty="0" smtClean="0"/>
          </a:p>
          <a:p>
            <a:pPr marL="342900" indent="-342900">
              <a:buFont typeface="Wingdings" pitchFamily="2" charset="2"/>
              <a:buChar char="v"/>
            </a:pPr>
            <a:r>
              <a:rPr lang="en-US" dirty="0" smtClean="0">
                <a:latin typeface="Adobe Garamond Pro Bold" pitchFamily="18" charset="0"/>
              </a:rPr>
              <a:t>R</a:t>
            </a:r>
            <a:r>
              <a:rPr lang="en-US" sz="1600" dirty="0" smtClean="0"/>
              <a:t>anvijay</a:t>
            </a:r>
          </a:p>
          <a:p>
            <a:pPr marL="342900" indent="-342900">
              <a:buFont typeface="Wingdings" pitchFamily="2" charset="2"/>
              <a:buChar char="v"/>
            </a:pPr>
            <a:r>
              <a:rPr lang="en-US" dirty="0" smtClean="0">
                <a:latin typeface="Adobe Garamond Pro Bold" pitchFamily="18" charset="0"/>
              </a:rPr>
              <a:t>R</a:t>
            </a:r>
            <a:r>
              <a:rPr lang="en-US" sz="1600" dirty="0" smtClean="0"/>
              <a:t>atan Rajput </a:t>
            </a:r>
            <a:endParaRPr lang="en-US" dirty="0" smtClean="0"/>
          </a:p>
          <a:p>
            <a:pPr marL="342900" indent="-342900">
              <a:buFont typeface="Wingdings" pitchFamily="2" charset="2"/>
              <a:buChar char="v"/>
            </a:pPr>
            <a:r>
              <a:rPr lang="en-US" dirty="0" smtClean="0">
                <a:latin typeface="Adobe Garamond Pro Bold" pitchFamily="18" charset="0"/>
              </a:rPr>
              <a:t>R</a:t>
            </a:r>
            <a:r>
              <a:rPr lang="en-US" sz="1600" dirty="0" smtClean="0"/>
              <a:t>itu Beri </a:t>
            </a:r>
            <a:endParaRPr lang="en-US" dirty="0" smtClean="0"/>
          </a:p>
          <a:p>
            <a:pPr marL="342900" indent="-342900">
              <a:buFont typeface="Wingdings" pitchFamily="2" charset="2"/>
              <a:buChar char="v"/>
            </a:pPr>
            <a:r>
              <a:rPr lang="en-US" dirty="0" smtClean="0">
                <a:latin typeface="Adobe Garamond Pro Bold" pitchFamily="18" charset="0"/>
              </a:rPr>
              <a:t>R</a:t>
            </a:r>
            <a:r>
              <a:rPr lang="en-US" sz="1600" dirty="0" smtClean="0"/>
              <a:t>ohit Verma </a:t>
            </a:r>
            <a:endParaRPr lang="en-US" dirty="0" smtClean="0"/>
          </a:p>
          <a:p>
            <a:pPr marL="342900" indent="-342900">
              <a:buFont typeface="Wingdings" pitchFamily="2" charset="2"/>
              <a:buChar char="v"/>
            </a:pPr>
            <a:r>
              <a:rPr lang="en-US" dirty="0" smtClean="0">
                <a:latin typeface="Adobe Garamond Pro Bold" pitchFamily="18" charset="0"/>
              </a:rPr>
              <a:t>R</a:t>
            </a:r>
            <a:r>
              <a:rPr lang="en-US" sz="1600" dirty="0" smtClean="0"/>
              <a:t>oshni Chopra</a:t>
            </a:r>
          </a:p>
          <a:p>
            <a:pPr marL="342900" indent="-342900">
              <a:buFont typeface="Wingdings" pitchFamily="2" charset="2"/>
              <a:buChar char="v"/>
            </a:pPr>
            <a:endParaRPr lang="en-US" sz="1600" dirty="0" smtClean="0"/>
          </a:p>
          <a:p>
            <a:pPr marL="342900" indent="-342900">
              <a:buFont typeface="Wingdings" pitchFamily="2" charset="2"/>
              <a:buChar char="v"/>
            </a:pPr>
            <a:endParaRPr lang="en-US" sz="1600" dirty="0" smtClean="0"/>
          </a:p>
          <a:p>
            <a:pPr marL="342900" indent="-342900">
              <a:buFont typeface="Wingdings" pitchFamily="2" charset="2"/>
              <a:buChar char="v"/>
            </a:pPr>
            <a:r>
              <a:rPr lang="en-US" dirty="0" smtClean="0">
                <a:latin typeface="Adobe Garamond Pro Bold" pitchFamily="18" charset="0"/>
              </a:rPr>
              <a:t>S</a:t>
            </a:r>
            <a:r>
              <a:rPr lang="en-US" sz="1600" dirty="0" smtClean="0"/>
              <a:t>ambhavana Seth </a:t>
            </a:r>
            <a:endParaRPr lang="en-US" dirty="0" smtClean="0"/>
          </a:p>
          <a:p>
            <a:pPr marL="342900" indent="-342900">
              <a:buFont typeface="Wingdings" pitchFamily="2" charset="2"/>
              <a:buChar char="v"/>
            </a:pPr>
            <a:r>
              <a:rPr lang="en-US" dirty="0" smtClean="0">
                <a:latin typeface="Adobe Garamond Pro Bold" pitchFamily="18" charset="0"/>
              </a:rPr>
              <a:t>S</a:t>
            </a:r>
            <a:r>
              <a:rPr lang="en-US" sz="1600" dirty="0" smtClean="0"/>
              <a:t>onali Bendre </a:t>
            </a:r>
            <a:endParaRPr lang="en-US" dirty="0" smtClean="0"/>
          </a:p>
          <a:p>
            <a:pPr marL="342900" indent="-342900">
              <a:buFont typeface="Wingdings" pitchFamily="2" charset="2"/>
              <a:buChar char="v"/>
            </a:pPr>
            <a:r>
              <a:rPr lang="en-US" dirty="0" smtClean="0">
                <a:latin typeface="Adobe Garamond Pro Bold" pitchFamily="18" charset="0"/>
              </a:rPr>
              <a:t>S</a:t>
            </a:r>
            <a:r>
              <a:rPr lang="en-US" dirty="0" smtClean="0"/>
              <a:t>anjana Jhon</a:t>
            </a:r>
          </a:p>
          <a:p>
            <a:pPr marL="342900" indent="-342900">
              <a:buFont typeface="Wingdings" pitchFamily="2" charset="2"/>
              <a:buChar char="v"/>
            </a:pPr>
            <a:r>
              <a:rPr lang="en-US" dirty="0" smtClean="0">
                <a:latin typeface="Adobe Garamond Pro Bold" pitchFamily="18" charset="0"/>
              </a:rPr>
              <a:t>S</a:t>
            </a:r>
            <a:r>
              <a:rPr lang="en-US" dirty="0" smtClean="0"/>
              <a:t>anjeev Kapoor</a:t>
            </a:r>
          </a:p>
          <a:p>
            <a:pPr marL="342900" indent="-342900">
              <a:buFont typeface="Wingdings" pitchFamily="2" charset="2"/>
              <a:buChar char="v"/>
            </a:pPr>
            <a:r>
              <a:rPr lang="en-US" dirty="0" smtClean="0">
                <a:latin typeface="Adobe Garamond Pro Bold" pitchFamily="18" charset="0"/>
              </a:rPr>
              <a:t>S</a:t>
            </a:r>
            <a:r>
              <a:rPr lang="en-US" dirty="0" smtClean="0"/>
              <a:t>hipra Khanna </a:t>
            </a:r>
          </a:p>
          <a:p>
            <a:pPr marL="342900" indent="-342900">
              <a:buFont typeface="Wingdings" pitchFamily="2" charset="2"/>
              <a:buChar char="v"/>
            </a:pPr>
            <a:r>
              <a:rPr lang="en-US" dirty="0" smtClean="0">
                <a:latin typeface="Adobe Garamond Pro Bold" pitchFamily="18" charset="0"/>
              </a:rPr>
              <a:t>S</a:t>
            </a:r>
            <a:r>
              <a:rPr lang="en-US" dirty="0" smtClean="0"/>
              <a:t>hweta Tiwari </a:t>
            </a:r>
          </a:p>
          <a:p>
            <a:pPr marL="342900" indent="-342900">
              <a:buFont typeface="Wingdings" pitchFamily="2" charset="2"/>
              <a:buChar char="v"/>
            </a:pPr>
            <a:r>
              <a:rPr lang="en-US" dirty="0" smtClean="0">
                <a:latin typeface="Adobe Garamond Pro Bold" pitchFamily="18" charset="0"/>
              </a:rPr>
              <a:t>S</a:t>
            </a:r>
            <a:r>
              <a:rPr lang="en-US" dirty="0" smtClean="0"/>
              <a:t>umona Chakravarty</a:t>
            </a:r>
            <a:endParaRPr lang="en-US" dirty="0" smtClean="0">
              <a:latin typeface="Adobe Garamond Pro Bold" pitchFamily="18" charset="0"/>
            </a:endParaRPr>
          </a:p>
          <a:p>
            <a:pPr marL="342900" indent="-342900">
              <a:buFont typeface="Wingdings" pitchFamily="2" charset="2"/>
              <a:buChar char="v"/>
            </a:pPr>
            <a:r>
              <a:rPr lang="en-US" dirty="0" smtClean="0">
                <a:latin typeface="Adobe Garamond Pro Bold" pitchFamily="18" charset="0"/>
              </a:rPr>
              <a:t>T</a:t>
            </a:r>
            <a:r>
              <a:rPr lang="en-US" sz="1600" dirty="0" smtClean="0"/>
              <a:t>anushree Dutta</a:t>
            </a:r>
          </a:p>
          <a:p>
            <a:pPr marL="342900" indent="-342900">
              <a:buFont typeface="Wingdings" pitchFamily="2" charset="2"/>
              <a:buChar char="v"/>
            </a:pPr>
            <a:r>
              <a:rPr lang="en-US" sz="1600" dirty="0" smtClean="0">
                <a:latin typeface="Adobe Garamond Pro Bold" pitchFamily="18" charset="0"/>
              </a:rPr>
              <a:t>T</a:t>
            </a:r>
            <a:r>
              <a:rPr lang="en-US" sz="1600" dirty="0" smtClean="0"/>
              <a:t>oral </a:t>
            </a:r>
          </a:p>
          <a:p>
            <a:pPr marL="342900" indent="-342900">
              <a:buFont typeface="Wingdings" pitchFamily="2" charset="2"/>
              <a:buChar char="v"/>
            </a:pPr>
            <a:r>
              <a:rPr lang="en-US" dirty="0" smtClean="0">
                <a:latin typeface="Adobe Garamond Pro Bold" pitchFamily="18" charset="0"/>
              </a:rPr>
              <a:t>U</a:t>
            </a:r>
            <a:r>
              <a:rPr lang="en-US" sz="1600" dirty="0" smtClean="0"/>
              <a:t>pasana Singh </a:t>
            </a:r>
          </a:p>
          <a:p>
            <a:pPr marL="342900" indent="-342900">
              <a:buFont typeface="Wingdings" pitchFamily="2" charset="2"/>
              <a:buChar char="v"/>
            </a:pPr>
            <a:r>
              <a:rPr lang="en-US" dirty="0" smtClean="0">
                <a:latin typeface="Adobe Garamond Pro Bold" pitchFamily="18" charset="0"/>
              </a:rPr>
              <a:t>V</a:t>
            </a:r>
            <a:r>
              <a:rPr lang="en-US" sz="1600" dirty="0" smtClean="0"/>
              <a:t>eena Mallik</a:t>
            </a:r>
          </a:p>
          <a:p>
            <a:pPr marL="342900" indent="-342900">
              <a:buFont typeface="Wingdings" pitchFamily="2" charset="2"/>
              <a:buChar char="v"/>
            </a:pPr>
            <a:r>
              <a:rPr lang="en-US" dirty="0" smtClean="0">
                <a:latin typeface="Adobe Garamond Pro Bold" pitchFamily="18" charset="0"/>
              </a:rPr>
              <a:t>V</a:t>
            </a:r>
            <a:r>
              <a:rPr lang="en-US" sz="1600" dirty="0" smtClean="0"/>
              <a:t>ikas Khanna </a:t>
            </a:r>
          </a:p>
        </p:txBody>
      </p:sp>
      <p:pic>
        <p:nvPicPr>
          <p:cNvPr id="1026" name="Picture 2"/>
          <p:cNvPicPr>
            <a:picLocks noChangeAspect="1" noChangeArrowheads="1"/>
          </p:cNvPicPr>
          <p:nvPr/>
        </p:nvPicPr>
        <p:blipFill>
          <a:blip r:embed="rId5"/>
          <a:srcRect/>
          <a:stretch>
            <a:fillRect/>
          </a:stretch>
        </p:blipFill>
        <p:spPr bwMode="auto">
          <a:xfrm>
            <a:off x="9296400" y="1066800"/>
            <a:ext cx="5334000" cy="1752601"/>
          </a:xfrm>
          <a:prstGeom prst="rect">
            <a:avLst/>
          </a:prstGeom>
          <a:ln>
            <a:noFill/>
          </a:ln>
          <a:effectLst>
            <a:softEdge rad="112500"/>
          </a:effectLst>
        </p:spPr>
      </p:pic>
      <p:sp>
        <p:nvSpPr>
          <p:cNvPr id="30" name="TextBox 29"/>
          <p:cNvSpPr txBox="1"/>
          <p:nvPr/>
        </p:nvSpPr>
        <p:spPr>
          <a:xfrm>
            <a:off x="9525000" y="304800"/>
            <a:ext cx="533400" cy="400110"/>
          </a:xfrm>
          <a:prstGeom prst="rect">
            <a:avLst/>
          </a:prstGeom>
          <a:noFill/>
        </p:spPr>
        <p:txBody>
          <a:bodyPr wrap="square" rtlCol="0">
            <a:spAutoFit/>
          </a:bodyPr>
          <a:lstStyle/>
          <a:p>
            <a:r>
              <a:rPr lang="en-US" sz="2000" spc="-39" baseline="-14493" dirty="0" smtClean="0">
                <a:solidFill>
                  <a:schemeClr val="accent1">
                    <a:lumMod val="75000"/>
                  </a:schemeClr>
                </a:solidFill>
                <a:cs typeface="Times New Roman"/>
              </a:rPr>
              <a:t>Our</a:t>
            </a:r>
            <a:endParaRPr lang="en-US"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wallng.com/images/2013/10/download-desktop-backgrounds-computers-windows-vista-dj-music.jpg"/>
          <p:cNvPicPr>
            <a:picLocks noChangeAspect="1" noChangeArrowheads="1"/>
          </p:cNvPicPr>
          <p:nvPr/>
        </p:nvPicPr>
        <p:blipFill>
          <a:blip r:embed="rId3"/>
          <a:srcRect/>
          <a:stretch>
            <a:fillRect/>
          </a:stretch>
        </p:blipFill>
        <p:spPr bwMode="auto">
          <a:xfrm>
            <a:off x="0" y="0"/>
            <a:ext cx="7315200" cy="7315200"/>
          </a:xfrm>
          <a:prstGeom prst="rect">
            <a:avLst/>
          </a:prstGeom>
          <a:noFill/>
        </p:spPr>
      </p:pic>
      <p:sp>
        <p:nvSpPr>
          <p:cNvPr id="29" name="object 29"/>
          <p:cNvSpPr txBox="1"/>
          <p:nvPr/>
        </p:nvSpPr>
        <p:spPr>
          <a:xfrm>
            <a:off x="9372600" y="152400"/>
            <a:ext cx="5029200" cy="685800"/>
          </a:xfrm>
          <a:prstGeom prst="rect">
            <a:avLst/>
          </a:prstGeom>
        </p:spPr>
        <p:txBody>
          <a:bodyPr wrap="square" lIns="0" tIns="0" rIns="0" bIns="0" rtlCol="0">
            <a:noAutofit/>
          </a:bodyPr>
          <a:lstStyle/>
          <a:p>
            <a:pPr>
              <a:lnSpc>
                <a:spcPts val="1000"/>
              </a:lnSpc>
            </a:pPr>
            <a:endParaRPr sz="1000"/>
          </a:p>
          <a:p>
            <a:pPr marL="183183">
              <a:lnSpc>
                <a:spcPts val="1010"/>
              </a:lnSpc>
              <a:spcBef>
                <a:spcPts val="3506"/>
              </a:spcBef>
            </a:pPr>
            <a:r>
              <a:rPr lang="en-US" sz="4000" baseline="1625" dirty="0" smtClean="0">
                <a:solidFill>
                  <a:schemeClr val="accent1">
                    <a:lumMod val="75000"/>
                  </a:schemeClr>
                </a:solidFill>
                <a:latin typeface="Times New Roman"/>
                <a:cs typeface="Times New Roman"/>
              </a:rPr>
              <a:t>DJ’s</a:t>
            </a:r>
            <a:r>
              <a:rPr lang="en-US" sz="4000" dirty="0" smtClean="0">
                <a:solidFill>
                  <a:schemeClr val="accent1">
                    <a:lumMod val="75000"/>
                  </a:schemeClr>
                </a:solidFill>
                <a:latin typeface="Times New Roman"/>
                <a:cs typeface="Times New Roman"/>
              </a:rPr>
              <a:t> </a:t>
            </a:r>
            <a:endParaRPr sz="4000">
              <a:solidFill>
                <a:schemeClr val="accent1">
                  <a:lumMod val="75000"/>
                </a:schemeClr>
              </a:solidFill>
              <a:latin typeface="Times New Roman"/>
              <a:cs typeface="Times New Roman"/>
            </a:endParaRPr>
          </a:p>
        </p:txBody>
      </p:sp>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21677" y="2864015"/>
            <a:ext cx="2050923" cy="260185"/>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95600"/>
            <a:ext cx="2222030" cy="246164"/>
          </a:xfrm>
          <a:prstGeom prst="rect">
            <a:avLst/>
          </a:prstGeom>
        </p:spPr>
        <p:txBody>
          <a:bodyPr wrap="square" lIns="0" tIns="0" rIns="0" bIns="0" rtlCol="0">
            <a:noAutofit/>
          </a:bodyPr>
          <a:lstStyle/>
          <a:p>
            <a:pPr marL="25400">
              <a:lnSpc>
                <a:spcPts val="1000"/>
              </a:lnSpc>
            </a:pPr>
            <a:endParaRPr sz="1000"/>
          </a:p>
        </p:txBody>
      </p:sp>
      <p:sp>
        <p:nvSpPr>
          <p:cNvPr id="18" name="object 18"/>
          <p:cNvSpPr/>
          <p:nvPr/>
        </p:nvSpPr>
        <p:spPr>
          <a:xfrm>
            <a:off x="5867400" y="990600"/>
            <a:ext cx="1432394"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4"/>
            <a:tile tx="0" ty="0" sx="100000" sy="100000" flip="none" algn="tl"/>
          </a:blipFill>
        </p:spPr>
        <p:txBody>
          <a:bodyPr wrap="square" lIns="0" tIns="0" rIns="0" bIns="0" rtlCol="0">
            <a:noAutofit/>
          </a:bodyPr>
          <a:lstStyle/>
          <a:p>
            <a:endParaRPr/>
          </a:p>
        </p:txBody>
      </p:sp>
      <p:sp>
        <p:nvSpPr>
          <p:cNvPr id="11" name="object 11"/>
          <p:cNvSpPr txBox="1"/>
          <p:nvPr/>
        </p:nvSpPr>
        <p:spPr>
          <a:xfrm>
            <a:off x="5867400" y="914400"/>
            <a:ext cx="1447800" cy="609601"/>
          </a:xfrm>
          <a:prstGeom prst="rect">
            <a:avLst/>
          </a:prstGeom>
        </p:spPr>
        <p:txBody>
          <a:bodyPr wrap="square" lIns="0" tIns="0" rIns="0" bIns="0" rtlCol="0">
            <a:noAutofit/>
          </a:bodyPr>
          <a:lstStyle/>
          <a:p>
            <a:pPr marL="12700">
              <a:lnSpc>
                <a:spcPts val="5545"/>
              </a:lnSpc>
              <a:spcBef>
                <a:spcPts val="277"/>
              </a:spcBef>
            </a:pPr>
            <a:r>
              <a:rPr lang="en-US" sz="4000" dirty="0" smtClean="0">
                <a:solidFill>
                  <a:schemeClr val="accent1">
                    <a:lumMod val="75000"/>
                  </a:schemeClr>
                </a:solidFill>
                <a:latin typeface="Times New Roman"/>
                <a:cs typeface="Times New Roman"/>
              </a:rPr>
              <a:t>Artists</a:t>
            </a:r>
            <a:endParaRPr sz="4000">
              <a:solidFill>
                <a:schemeClr val="accent1">
                  <a:lumMod val="75000"/>
                </a:schemeClr>
              </a:solidFill>
              <a:latin typeface="Times New Roman"/>
              <a:cs typeface="Times New Roman"/>
            </a:endParaRPr>
          </a:p>
        </p:txBody>
      </p:sp>
      <p:sp>
        <p:nvSpPr>
          <p:cNvPr id="30" name="TextBox 29"/>
          <p:cNvSpPr txBox="1"/>
          <p:nvPr/>
        </p:nvSpPr>
        <p:spPr>
          <a:xfrm>
            <a:off x="9525000" y="228600"/>
            <a:ext cx="533400" cy="400110"/>
          </a:xfrm>
          <a:prstGeom prst="rect">
            <a:avLst/>
          </a:prstGeom>
          <a:noFill/>
        </p:spPr>
        <p:txBody>
          <a:bodyPr wrap="square" rtlCol="0">
            <a:spAutoFit/>
          </a:bodyPr>
          <a:lstStyle/>
          <a:p>
            <a:r>
              <a:rPr lang="en-US" sz="2000" spc="-39" baseline="-14493" dirty="0" smtClean="0">
                <a:solidFill>
                  <a:schemeClr val="accent1">
                    <a:lumMod val="75000"/>
                  </a:schemeClr>
                </a:solidFill>
                <a:cs typeface="Times New Roman"/>
              </a:rPr>
              <a:t>Our </a:t>
            </a:r>
            <a:endParaRPr lang="en-US" sz="2000" dirty="0">
              <a:solidFill>
                <a:schemeClr val="accent1">
                  <a:lumMod val="75000"/>
                </a:schemeClr>
              </a:solidFill>
            </a:endParaRPr>
          </a:p>
        </p:txBody>
      </p:sp>
      <p:pic>
        <p:nvPicPr>
          <p:cNvPr id="1027" name="Picture 3" descr="C:\Documents and Settings\Administrator\Desktop\dj.jpg"/>
          <p:cNvPicPr>
            <a:picLocks noChangeAspect="1" noChangeArrowheads="1"/>
          </p:cNvPicPr>
          <p:nvPr/>
        </p:nvPicPr>
        <p:blipFill>
          <a:blip r:embed="rId5"/>
          <a:srcRect/>
          <a:stretch>
            <a:fillRect/>
          </a:stretch>
        </p:blipFill>
        <p:spPr bwMode="auto">
          <a:xfrm>
            <a:off x="9525000" y="914400"/>
            <a:ext cx="5105400" cy="1798637"/>
          </a:xfrm>
          <a:prstGeom prst="rect">
            <a:avLst/>
          </a:prstGeom>
          <a:ln>
            <a:noFill/>
          </a:ln>
          <a:effectLst>
            <a:softEdge rad="112500"/>
          </a:effectLst>
        </p:spPr>
      </p:pic>
      <p:sp>
        <p:nvSpPr>
          <p:cNvPr id="31" name="TextBox 30"/>
          <p:cNvSpPr txBox="1"/>
          <p:nvPr/>
        </p:nvSpPr>
        <p:spPr>
          <a:xfrm>
            <a:off x="9753600" y="2971800"/>
            <a:ext cx="4648200" cy="3662541"/>
          </a:xfrm>
          <a:prstGeom prst="rect">
            <a:avLst/>
          </a:prstGeom>
          <a:noFill/>
        </p:spPr>
        <p:txBody>
          <a:bodyPr wrap="square" numCol="2" rtlCol="0">
            <a:spAutoFit/>
          </a:bodyPr>
          <a:lstStyle/>
          <a:p>
            <a:pPr marL="342900" indent="-342900">
              <a:buFont typeface="Wingdings" pitchFamily="2" charset="2"/>
              <a:buChar char="v"/>
            </a:pPr>
            <a:endParaRPr lang="en-US" sz="1600" dirty="0" smtClean="0"/>
          </a:p>
          <a:p>
            <a:pPr marL="342900" indent="-342900">
              <a:buFont typeface="Wingdings" pitchFamily="2" charset="2"/>
              <a:buChar char="v"/>
            </a:pPr>
            <a:r>
              <a:rPr lang="en-US" dirty="0" smtClean="0">
                <a:latin typeface="Adobe Garamond Pro Bold" pitchFamily="18" charset="0"/>
              </a:rPr>
              <a:t>@</a:t>
            </a:r>
            <a:r>
              <a:rPr lang="en-US" sz="1600" dirty="0" smtClean="0"/>
              <a:t>ce </a:t>
            </a:r>
          </a:p>
          <a:p>
            <a:pPr marL="342900" indent="-342900">
              <a:buFont typeface="Wingdings" pitchFamily="2" charset="2"/>
              <a:buChar char="v"/>
            </a:pPr>
            <a:r>
              <a:rPr lang="en-US" dirty="0" smtClean="0">
                <a:latin typeface="Adobe Garamond Pro Bold" pitchFamily="18" charset="0"/>
              </a:rPr>
              <a:t>A</a:t>
            </a:r>
            <a:r>
              <a:rPr lang="en-US" sz="1600" dirty="0" smtClean="0"/>
              <a:t>kbar Sami</a:t>
            </a:r>
          </a:p>
          <a:p>
            <a:pPr marL="342900" indent="-342900">
              <a:buFont typeface="Wingdings" pitchFamily="2" charset="2"/>
              <a:buChar char="v"/>
            </a:pPr>
            <a:r>
              <a:rPr lang="en-US" sz="1600" dirty="0" smtClean="0"/>
              <a:t> </a:t>
            </a:r>
            <a:r>
              <a:rPr lang="en-US" dirty="0" smtClean="0">
                <a:latin typeface="Adobe Garamond Pro Bold" pitchFamily="18" charset="0"/>
              </a:rPr>
              <a:t>A</a:t>
            </a:r>
            <a:r>
              <a:rPr lang="en-US" sz="1600" dirty="0" smtClean="0"/>
              <a:t>ks</a:t>
            </a:r>
          </a:p>
          <a:p>
            <a:pPr marL="342900" indent="-342900">
              <a:buFont typeface="Wingdings" pitchFamily="2" charset="2"/>
              <a:buChar char="v"/>
            </a:pPr>
            <a:r>
              <a:rPr lang="en-US" dirty="0" smtClean="0">
                <a:latin typeface="Adobe Garamond Pro Bold" pitchFamily="18" charset="0"/>
              </a:rPr>
              <a:t>A</a:t>
            </a:r>
            <a:r>
              <a:rPr lang="en-US" sz="1600" dirty="0" smtClean="0"/>
              <a:t>qeel </a:t>
            </a:r>
          </a:p>
          <a:p>
            <a:pPr marL="342900" indent="-342900">
              <a:buFont typeface="Wingdings" pitchFamily="2" charset="2"/>
              <a:buChar char="v"/>
            </a:pPr>
            <a:r>
              <a:rPr lang="en-US" dirty="0" smtClean="0">
                <a:latin typeface="Adobe Garamond Pro Bold" pitchFamily="18" charset="0"/>
              </a:rPr>
              <a:t>AYK</a:t>
            </a:r>
            <a:r>
              <a:rPr lang="en-US" sz="1600" dirty="0" smtClean="0"/>
              <a:t> Official  </a:t>
            </a:r>
          </a:p>
          <a:p>
            <a:pPr marL="342900" indent="-342900">
              <a:buFont typeface="Wingdings" pitchFamily="2" charset="2"/>
              <a:buChar char="v"/>
            </a:pPr>
            <a:r>
              <a:rPr lang="en-US" dirty="0" smtClean="0">
                <a:latin typeface="Adobe Garamond Pro Bold" pitchFamily="18" charset="0"/>
              </a:rPr>
              <a:t>B</a:t>
            </a:r>
            <a:r>
              <a:rPr lang="en-US" sz="1600" dirty="0" smtClean="0"/>
              <a:t>eet2</a:t>
            </a:r>
          </a:p>
          <a:p>
            <a:pPr marL="342900" indent="-342900">
              <a:buFont typeface="Wingdings" pitchFamily="2" charset="2"/>
              <a:buChar char="v"/>
            </a:pPr>
            <a:r>
              <a:rPr lang="en-US" dirty="0" smtClean="0">
                <a:latin typeface="Adobe Garamond Pro Bold" pitchFamily="18" charset="0"/>
              </a:rPr>
              <a:t>B</a:t>
            </a:r>
            <a:r>
              <a:rPr lang="en-US" sz="1600" dirty="0" smtClean="0"/>
              <a:t>ibhas</a:t>
            </a:r>
          </a:p>
          <a:p>
            <a:pPr marL="342900" indent="-342900">
              <a:buFont typeface="Wingdings" pitchFamily="2" charset="2"/>
              <a:buChar char="v"/>
            </a:pPr>
            <a:r>
              <a:rPr lang="en-US" dirty="0" smtClean="0">
                <a:latin typeface="Adobe Garamond Pro Bold" pitchFamily="18" charset="0"/>
              </a:rPr>
              <a:t>B</a:t>
            </a:r>
            <a:r>
              <a:rPr lang="en-US" sz="1600" dirty="0" smtClean="0"/>
              <a:t>rute Force</a:t>
            </a:r>
          </a:p>
          <a:p>
            <a:pPr marL="342900" indent="-342900">
              <a:buFont typeface="Wingdings" pitchFamily="2" charset="2"/>
              <a:buChar char="v"/>
            </a:pPr>
            <a:r>
              <a:rPr lang="en-US" dirty="0" smtClean="0">
                <a:latin typeface="Adobe Garamond Pro Bold" pitchFamily="18" charset="0"/>
              </a:rPr>
              <a:t>E</a:t>
            </a:r>
            <a:r>
              <a:rPr lang="en-US" sz="1600" dirty="0" smtClean="0"/>
              <a:t>mwe</a:t>
            </a:r>
          </a:p>
          <a:p>
            <a:pPr marL="342900" indent="-342900">
              <a:buFont typeface="Wingdings" pitchFamily="2" charset="2"/>
              <a:buChar char="v"/>
            </a:pPr>
            <a:r>
              <a:rPr lang="en-US" dirty="0" smtClean="0">
                <a:latin typeface="Adobe Garamond Pro Bold" pitchFamily="18" charset="0"/>
              </a:rPr>
              <a:t>I</a:t>
            </a:r>
            <a:r>
              <a:rPr lang="en-US" sz="1600" dirty="0" smtClean="0"/>
              <a:t>shani </a:t>
            </a:r>
          </a:p>
          <a:p>
            <a:pPr marL="342900" indent="-342900">
              <a:buFont typeface="Wingdings" pitchFamily="2" charset="2"/>
              <a:buChar char="v"/>
            </a:pPr>
            <a:r>
              <a:rPr lang="en-US" dirty="0" smtClean="0">
                <a:latin typeface="Adobe Garamond Pro Bold" pitchFamily="18" charset="0"/>
              </a:rPr>
              <a:t>M</a:t>
            </a:r>
            <a:r>
              <a:rPr lang="en-US" sz="1600" dirty="0" smtClean="0"/>
              <a:t>idival Punditz</a:t>
            </a:r>
          </a:p>
          <a:p>
            <a:pPr marL="342900" indent="-342900">
              <a:buFont typeface="Wingdings" pitchFamily="2" charset="2"/>
              <a:buChar char="v"/>
            </a:pPr>
            <a:endParaRPr lang="en-US" sz="1600" dirty="0" smtClean="0"/>
          </a:p>
          <a:p>
            <a:pPr marL="342900" indent="-342900">
              <a:buFont typeface="Wingdings" pitchFamily="2" charset="2"/>
              <a:buChar char="v"/>
            </a:pPr>
            <a:endParaRPr lang="en-US" dirty="0" smtClean="0">
              <a:latin typeface="Adobe Garamond Pro Bold" pitchFamily="18" charset="0"/>
            </a:endParaRPr>
          </a:p>
          <a:p>
            <a:pPr marL="342900" indent="-342900">
              <a:buFont typeface="Wingdings" pitchFamily="2" charset="2"/>
              <a:buChar char="v"/>
            </a:pPr>
            <a:r>
              <a:rPr lang="en-US" dirty="0" smtClean="0">
                <a:latin typeface="Adobe Garamond Pro Bold" pitchFamily="18" charset="0"/>
              </a:rPr>
              <a:t>Myk</a:t>
            </a:r>
            <a:endParaRPr lang="en-US" sz="1600" dirty="0" smtClean="0"/>
          </a:p>
          <a:p>
            <a:pPr marL="342900" indent="-342900">
              <a:buFont typeface="Wingdings" pitchFamily="2" charset="2"/>
              <a:buChar char="v"/>
            </a:pPr>
            <a:r>
              <a:rPr lang="en-US" dirty="0" smtClean="0">
                <a:latin typeface="Adobe Garamond Pro Bold" pitchFamily="18" charset="0"/>
              </a:rPr>
              <a:t>N</a:t>
            </a:r>
            <a:r>
              <a:rPr lang="en-US" sz="1600" dirty="0" smtClean="0"/>
              <a:t>asha </a:t>
            </a:r>
          </a:p>
          <a:p>
            <a:pPr marL="342900" indent="-342900">
              <a:buFont typeface="Wingdings" pitchFamily="2" charset="2"/>
              <a:buChar char="v"/>
            </a:pPr>
            <a:r>
              <a:rPr lang="en-US" dirty="0" smtClean="0">
                <a:latin typeface="Adobe Garamond Pro Bold" pitchFamily="18" charset="0"/>
              </a:rPr>
              <a:t>P</a:t>
            </a:r>
            <a:r>
              <a:rPr lang="en-US" sz="1600" dirty="0" smtClean="0"/>
              <a:t>earl </a:t>
            </a:r>
          </a:p>
          <a:p>
            <a:pPr marL="342900" indent="-342900">
              <a:buFont typeface="Wingdings" pitchFamily="2" charset="2"/>
              <a:buChar char="v"/>
            </a:pPr>
            <a:r>
              <a:rPr lang="en-US" dirty="0" smtClean="0">
                <a:latin typeface="Adobe Garamond Pro Bold" pitchFamily="18" charset="0"/>
              </a:rPr>
              <a:t>P</a:t>
            </a:r>
            <a:r>
              <a:rPr lang="en-US" sz="1600" dirty="0" smtClean="0"/>
              <a:t>rogressive Brothers</a:t>
            </a:r>
          </a:p>
          <a:p>
            <a:pPr marL="342900" indent="-342900">
              <a:buFont typeface="Wingdings" pitchFamily="2" charset="2"/>
              <a:buChar char="v"/>
            </a:pPr>
            <a:r>
              <a:rPr lang="en-US" dirty="0" smtClean="0">
                <a:latin typeface="Adobe Garamond Pro Bold" pitchFamily="18" charset="0"/>
              </a:rPr>
              <a:t>R</a:t>
            </a:r>
            <a:r>
              <a:rPr lang="en-US" sz="1600" dirty="0" smtClean="0"/>
              <a:t>eaktiv Sound</a:t>
            </a:r>
          </a:p>
          <a:p>
            <a:pPr marL="342900" indent="-342900">
              <a:buFont typeface="Wingdings" pitchFamily="2" charset="2"/>
              <a:buChar char="v"/>
            </a:pPr>
            <a:r>
              <a:rPr lang="en-US" dirty="0" smtClean="0">
                <a:latin typeface="Adobe Garamond Pro Bold" pitchFamily="18" charset="0"/>
              </a:rPr>
              <a:t>R</a:t>
            </a:r>
            <a:r>
              <a:rPr lang="en-US" sz="1600" dirty="0" smtClean="0"/>
              <a:t>hyzok</a:t>
            </a:r>
          </a:p>
          <a:p>
            <a:pPr marL="342900" indent="-342900">
              <a:buFont typeface="Wingdings" pitchFamily="2" charset="2"/>
              <a:buChar char="v"/>
            </a:pPr>
            <a:r>
              <a:rPr lang="en-US" dirty="0" smtClean="0">
                <a:latin typeface="Adobe Garamond Pro Bold" pitchFamily="18" charset="0"/>
              </a:rPr>
              <a:t>S</a:t>
            </a:r>
            <a:r>
              <a:rPr lang="en-US" sz="1600" dirty="0" smtClean="0"/>
              <a:t>milee </a:t>
            </a:r>
          </a:p>
          <a:p>
            <a:pPr marL="342900" indent="-342900">
              <a:buFont typeface="Wingdings" pitchFamily="2" charset="2"/>
              <a:buChar char="v"/>
            </a:pPr>
            <a:r>
              <a:rPr lang="en-US" dirty="0" smtClean="0">
                <a:latin typeface="Adobe Garamond Pro Bold" pitchFamily="18" charset="0"/>
              </a:rPr>
              <a:t>S</a:t>
            </a:r>
            <a:r>
              <a:rPr lang="en-US" sz="1600" dirty="0" smtClean="0"/>
              <a:t>ound Avtar  </a:t>
            </a:r>
          </a:p>
          <a:p>
            <a:pPr marL="342900" indent="-342900">
              <a:buFont typeface="Wingdings" pitchFamily="2" charset="2"/>
              <a:buChar char="v"/>
            </a:pPr>
            <a:r>
              <a:rPr lang="en-US" dirty="0" smtClean="0">
                <a:latin typeface="Adobe Garamond Pro Bold" pitchFamily="18" charset="0"/>
              </a:rPr>
              <a:t>S</a:t>
            </a:r>
            <a:r>
              <a:rPr lang="en-US" sz="1600" dirty="0" smtClean="0"/>
              <a:t>wap</a:t>
            </a:r>
          </a:p>
          <a:p>
            <a:pPr marL="342900" indent="-342900">
              <a:buFont typeface="Wingdings" pitchFamily="2" charset="2"/>
              <a:buChar char="v"/>
            </a:pPr>
            <a:r>
              <a:rPr lang="en-US" dirty="0" smtClean="0">
                <a:latin typeface="Adobe Garamond Pro Bold" pitchFamily="18" charset="0"/>
              </a:rPr>
              <a:t>V</a:t>
            </a:r>
            <a:r>
              <a:rPr lang="en-US" sz="1600" dirty="0" smtClean="0"/>
              <a:t>ikk </a:t>
            </a:r>
          </a:p>
          <a:p>
            <a:pPr marL="342900" indent="-342900">
              <a:buFont typeface="Wingdings" pitchFamily="2" charset="2"/>
              <a:buChar char="v"/>
            </a:pPr>
            <a:r>
              <a:rPr lang="en-US" dirty="0" smtClean="0">
                <a:latin typeface="Adobe Garamond Pro Bold" pitchFamily="18" charset="0"/>
              </a:rPr>
              <a:t>W</a:t>
            </a:r>
            <a:r>
              <a:rPr lang="en-US" sz="1600" dirty="0" smtClean="0"/>
              <a:t>illy </a:t>
            </a:r>
          </a:p>
          <a:p>
            <a:pPr marL="342900" indent="-342900">
              <a:buFont typeface="Wingdings" pitchFamily="2" charset="2"/>
              <a:buChar char="v"/>
            </a:pPr>
            <a:endParaRPr lang="en-US" dirty="0" smtClean="0">
              <a:latin typeface="Agency FB"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p:nvPr/>
        </p:nvSpPr>
        <p:spPr>
          <a:xfrm>
            <a:off x="9469475" y="304800"/>
            <a:ext cx="5160925" cy="685800"/>
          </a:xfrm>
          <a:prstGeom prst="rect">
            <a:avLst/>
          </a:prstGeom>
        </p:spPr>
        <p:txBody>
          <a:bodyPr wrap="square" lIns="0" tIns="0" rIns="0" bIns="0" rtlCol="0">
            <a:noAutofit/>
          </a:bodyPr>
          <a:lstStyle/>
          <a:p>
            <a:pPr>
              <a:lnSpc>
                <a:spcPts val="1000"/>
              </a:lnSpc>
            </a:pPr>
            <a:endParaRPr sz="1000"/>
          </a:p>
          <a:p>
            <a:pPr>
              <a:lnSpc>
                <a:spcPts val="1010"/>
              </a:lnSpc>
              <a:spcAft>
                <a:spcPts val="600"/>
              </a:spcAft>
            </a:pPr>
            <a:r>
              <a:rPr lang="en-US" sz="2800" b="1" spc="-39" baseline="-14493" dirty="0" smtClean="0">
                <a:solidFill>
                  <a:schemeClr val="accent1">
                    <a:lumMod val="75000"/>
                  </a:schemeClr>
                </a:solidFill>
                <a:cs typeface="Times New Roman"/>
              </a:rPr>
              <a:t>Our</a:t>
            </a:r>
            <a:endParaRPr lang="en-US" sz="2800" b="1" spc="0" baseline="-14493" dirty="0">
              <a:solidFill>
                <a:schemeClr val="accent1">
                  <a:lumMod val="75000"/>
                </a:schemeClr>
              </a:solidFill>
              <a:cs typeface="Times New Roman"/>
            </a:endParaRPr>
          </a:p>
          <a:p>
            <a:pPr>
              <a:lnSpc>
                <a:spcPts val="1010"/>
              </a:lnSpc>
              <a:spcBef>
                <a:spcPts val="1200"/>
              </a:spcBef>
            </a:pPr>
            <a:r>
              <a:rPr lang="en-US" sz="4800" baseline="1625" dirty="0" smtClean="0">
                <a:solidFill>
                  <a:schemeClr val="accent1">
                    <a:lumMod val="75000"/>
                  </a:schemeClr>
                </a:solidFill>
                <a:latin typeface="Adobe Garamond Pro Bold"/>
                <a:cs typeface="Times New Roman"/>
              </a:rPr>
              <a:t>Dance Troupe</a:t>
            </a:r>
            <a:r>
              <a:rPr lang="en-US" sz="4800" dirty="0" smtClean="0">
                <a:solidFill>
                  <a:schemeClr val="accent1">
                    <a:lumMod val="75000"/>
                  </a:schemeClr>
                </a:solidFill>
                <a:latin typeface="Adobe Garamond Pro Bold"/>
                <a:cs typeface="Times New Roman"/>
              </a:rPr>
              <a:t>  </a:t>
            </a:r>
            <a:endParaRPr sz="4800">
              <a:solidFill>
                <a:schemeClr val="accent1">
                  <a:lumMod val="75000"/>
                </a:schemeClr>
              </a:solidFill>
              <a:latin typeface="Adobe Garamond Pro Bold"/>
              <a:cs typeface="Times New Roman"/>
            </a:endParaRPr>
          </a:p>
        </p:txBody>
      </p:sp>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15200" y="2743200"/>
            <a:ext cx="19747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315200" y="3110179"/>
            <a:ext cx="2222030" cy="420502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055171" y="1251470"/>
            <a:ext cx="2260028" cy="1204480"/>
          </a:xfrm>
          <a:prstGeom prst="rect">
            <a:avLst/>
          </a:prstGeom>
        </p:spPr>
        <p:txBody>
          <a:bodyPr wrap="square" lIns="0" tIns="0" rIns="0" bIns="0" rtlCol="0">
            <a:noAutofit/>
          </a:bodyPr>
          <a:lstStyle/>
          <a:p>
            <a:pPr>
              <a:lnSpc>
                <a:spcPts val="800"/>
              </a:lnSpc>
              <a:spcBef>
                <a:spcPts val="7"/>
              </a:spcBef>
            </a:pPr>
            <a:r>
              <a:rPr lang="en-US" sz="1200" dirty="0" smtClean="0">
                <a:latin typeface="Times New Roman"/>
                <a:cs typeface="Times New Roman"/>
              </a:rPr>
              <a:t>P                   </a:t>
            </a:r>
            <a:endParaRPr sz="800"/>
          </a:p>
        </p:txBody>
      </p:sp>
      <p:sp>
        <p:nvSpPr>
          <p:cNvPr id="32" name="TextBox 31"/>
          <p:cNvSpPr txBox="1"/>
          <p:nvPr/>
        </p:nvSpPr>
        <p:spPr>
          <a:xfrm>
            <a:off x="9372600" y="2667000"/>
            <a:ext cx="5257800" cy="4046519"/>
          </a:xfrm>
          <a:prstGeom prst="rect">
            <a:avLst/>
          </a:prstGeom>
          <a:noFill/>
        </p:spPr>
        <p:txBody>
          <a:bodyPr wrap="square" numCol="2" rtlCol="0">
            <a:spAutoFit/>
          </a:bodyPr>
          <a:lstStyle/>
          <a:p>
            <a:pPr marL="342900" indent="-342900">
              <a:buFont typeface="Wingdings" pitchFamily="2" charset="2"/>
              <a:buChar char="v"/>
            </a:pPr>
            <a:endParaRPr lang="en-US" dirty="0" smtClean="0">
              <a:latin typeface="Adobe Garamond Pro Bold" pitchFamily="18" charset="0"/>
            </a:endParaRPr>
          </a:p>
          <a:p>
            <a:pPr marL="342900" indent="-342900">
              <a:buFont typeface="Wingdings" pitchFamily="2" charset="2"/>
              <a:buChar char="v"/>
            </a:pPr>
            <a:r>
              <a:rPr lang="en-US" dirty="0" smtClean="0">
                <a:latin typeface="Adobe Garamond Pro Bold" pitchFamily="18" charset="0"/>
              </a:rPr>
              <a:t>A</a:t>
            </a:r>
            <a:r>
              <a:rPr lang="en-US" sz="1600" dirty="0" smtClean="0"/>
              <a:t>aja Nachle Dance Institute </a:t>
            </a:r>
          </a:p>
          <a:p>
            <a:pPr marL="342900" indent="-342900">
              <a:buFont typeface="Wingdings" pitchFamily="2" charset="2"/>
              <a:buChar char="v"/>
            </a:pPr>
            <a:r>
              <a:rPr lang="en-US" dirty="0" smtClean="0">
                <a:latin typeface="Adobe Garamond Pro Bold" pitchFamily="18" charset="0"/>
              </a:rPr>
              <a:t>A</a:t>
            </a:r>
            <a:r>
              <a:rPr lang="en-US" sz="1600" dirty="0" smtClean="0"/>
              <a:t>asma Dance Company </a:t>
            </a:r>
          </a:p>
          <a:p>
            <a:pPr marL="342900" indent="-342900">
              <a:buFont typeface="Wingdings" pitchFamily="2" charset="2"/>
              <a:buChar char="v"/>
            </a:pPr>
            <a:r>
              <a:rPr lang="en-US" dirty="0" smtClean="0">
                <a:latin typeface="Adobe Garamond Pro Bold" pitchFamily="18" charset="0"/>
              </a:rPr>
              <a:t>A</a:t>
            </a:r>
            <a:r>
              <a:rPr lang="en-US" sz="1600" dirty="0" smtClean="0"/>
              <a:t>ntanyas Dance Academy</a:t>
            </a:r>
          </a:p>
          <a:p>
            <a:pPr marL="342900" indent="-342900">
              <a:buFont typeface="Wingdings" pitchFamily="2" charset="2"/>
              <a:buChar char="v"/>
            </a:pPr>
            <a:r>
              <a:rPr lang="en-US" dirty="0" smtClean="0">
                <a:latin typeface="Adobe Garamond Pro Bold" pitchFamily="18" charset="0"/>
              </a:rPr>
              <a:t>C</a:t>
            </a:r>
            <a:r>
              <a:rPr lang="en-US" sz="1600" dirty="0" smtClean="0"/>
              <a:t>ool Punjabi folk  Dance Troupe  </a:t>
            </a:r>
          </a:p>
          <a:p>
            <a:pPr marL="342900" indent="-342900">
              <a:buFont typeface="Wingdings" pitchFamily="2" charset="2"/>
              <a:buChar char="v"/>
            </a:pPr>
            <a:r>
              <a:rPr lang="en-US" dirty="0" smtClean="0">
                <a:latin typeface="Adobe Garamond Pro Bold" pitchFamily="18" charset="0"/>
              </a:rPr>
              <a:t>D</a:t>
            </a:r>
            <a:r>
              <a:rPr lang="en-US" sz="1600" dirty="0" smtClean="0"/>
              <a:t>ance Studio Noida </a:t>
            </a:r>
          </a:p>
          <a:p>
            <a:pPr marL="342900" indent="-342900">
              <a:buFont typeface="Wingdings" pitchFamily="2" charset="2"/>
              <a:buChar char="v"/>
            </a:pPr>
            <a:r>
              <a:rPr lang="en-US" dirty="0" smtClean="0">
                <a:latin typeface="Adobe Garamond Pro Bold" pitchFamily="18" charset="0"/>
              </a:rPr>
              <a:t>D</a:t>
            </a:r>
            <a:r>
              <a:rPr lang="en-US" sz="1600" dirty="0" smtClean="0"/>
              <a:t>are Dazzle</a:t>
            </a:r>
          </a:p>
          <a:p>
            <a:pPr marL="342900" indent="-342900">
              <a:buFont typeface="Wingdings" pitchFamily="2" charset="2"/>
              <a:buChar char="v"/>
            </a:pPr>
            <a:r>
              <a:rPr lang="en-US" dirty="0" smtClean="0">
                <a:latin typeface="Adobe Garamond Pro Bold" pitchFamily="18" charset="0"/>
              </a:rPr>
              <a:t>F</a:t>
            </a:r>
            <a:r>
              <a:rPr lang="en-US" sz="1600" dirty="0" smtClean="0"/>
              <a:t>olk Dance Group</a:t>
            </a:r>
          </a:p>
          <a:p>
            <a:pPr marL="342900" indent="-342900">
              <a:buFont typeface="Wingdings" pitchFamily="2" charset="2"/>
              <a:buChar char="v"/>
            </a:pPr>
            <a:r>
              <a:rPr lang="en-US" dirty="0" smtClean="0">
                <a:latin typeface="Adobe Garamond Pro Bold" pitchFamily="18" charset="0"/>
              </a:rPr>
              <a:t>GPD</a:t>
            </a:r>
            <a:r>
              <a:rPr lang="en-US" sz="1600" dirty="0" smtClean="0"/>
              <a:t> Dance Troupe</a:t>
            </a:r>
            <a:endParaRPr lang="en-US" sz="1600" dirty="0" smtClean="0">
              <a:latin typeface="Agency FB" pitchFamily="34" charset="0"/>
            </a:endParaRPr>
          </a:p>
          <a:p>
            <a:pPr marL="342900" indent="-342900">
              <a:buFont typeface="Wingdings" pitchFamily="2" charset="2"/>
              <a:buChar char="v"/>
            </a:pPr>
            <a:r>
              <a:rPr lang="en-US" dirty="0" smtClean="0">
                <a:latin typeface="Adobe Garamond Pro Bold" pitchFamily="18" charset="0"/>
              </a:rPr>
              <a:t>H</a:t>
            </a:r>
            <a:r>
              <a:rPr lang="en-US" sz="1600" dirty="0" smtClean="0"/>
              <a:t>otstepper Dance Troupe </a:t>
            </a:r>
          </a:p>
          <a:p>
            <a:pPr marL="342900" indent="-342900">
              <a:buFont typeface="Wingdings" pitchFamily="2" charset="2"/>
              <a:buChar char="v"/>
            </a:pPr>
            <a:r>
              <a:rPr lang="en-US" dirty="0" smtClean="0">
                <a:latin typeface="Adobe Garamond Pro Bold" pitchFamily="18" charset="0"/>
              </a:rPr>
              <a:t>M</a:t>
            </a:r>
            <a:r>
              <a:rPr lang="en-US" sz="1600" dirty="0" smtClean="0"/>
              <a:t>adhuban Dance Troupe</a:t>
            </a:r>
          </a:p>
          <a:p>
            <a:pPr marL="342900" indent="-342900">
              <a:buFont typeface="Wingdings" pitchFamily="2" charset="2"/>
              <a:buChar char="v"/>
            </a:pPr>
            <a:r>
              <a:rPr lang="en-US" dirty="0" smtClean="0">
                <a:latin typeface="Adobe Garamond Pro Bold" pitchFamily="18" charset="0"/>
              </a:rPr>
              <a:t>M</a:t>
            </a:r>
            <a:r>
              <a:rPr lang="en-US" sz="1600" dirty="0" smtClean="0"/>
              <a:t>auja Hi Mauja</a:t>
            </a:r>
          </a:p>
          <a:p>
            <a:pPr marL="342900" indent="-342900">
              <a:buFont typeface="Wingdings" pitchFamily="2" charset="2"/>
              <a:buChar char="v"/>
            </a:pPr>
            <a:endParaRPr lang="en-US" dirty="0" smtClean="0">
              <a:latin typeface="Adobe Garamond Pro Bold" pitchFamily="18" charset="0"/>
            </a:endParaRPr>
          </a:p>
          <a:p>
            <a:pPr marL="342900" indent="-342900">
              <a:buFont typeface="Wingdings" pitchFamily="2" charset="2"/>
              <a:buChar char="v"/>
            </a:pPr>
            <a:r>
              <a:rPr lang="en-US" dirty="0" smtClean="0">
                <a:latin typeface="Adobe Garamond Pro Bold" pitchFamily="18" charset="0"/>
              </a:rPr>
              <a:t>M</a:t>
            </a:r>
            <a:r>
              <a:rPr lang="en-US" sz="1600" dirty="0" smtClean="0"/>
              <a:t>auj Panjab DI (MPD)</a:t>
            </a:r>
          </a:p>
          <a:p>
            <a:pPr marL="342900" indent="-342900">
              <a:buFont typeface="Wingdings" pitchFamily="2" charset="2"/>
              <a:buChar char="v"/>
            </a:pPr>
            <a:r>
              <a:rPr lang="en-US" dirty="0" smtClean="0">
                <a:latin typeface="Adobe Garamond Pro Bold" pitchFamily="18" charset="0"/>
              </a:rPr>
              <a:t>R</a:t>
            </a:r>
            <a:r>
              <a:rPr lang="en-US" sz="1600" dirty="0" smtClean="0"/>
              <a:t>hythm Craft Academy </a:t>
            </a:r>
          </a:p>
          <a:p>
            <a:pPr marL="342900" indent="-342900">
              <a:buFont typeface="Wingdings" pitchFamily="2" charset="2"/>
              <a:buChar char="v"/>
            </a:pPr>
            <a:r>
              <a:rPr lang="en-US" dirty="0" smtClean="0">
                <a:latin typeface="Adobe Garamond Pro Bold" pitchFamily="18" charset="0"/>
              </a:rPr>
              <a:t>R</a:t>
            </a:r>
            <a:r>
              <a:rPr lang="en-US" sz="1600" dirty="0" smtClean="0"/>
              <a:t>ockstar Dance Academy </a:t>
            </a:r>
          </a:p>
          <a:p>
            <a:pPr marL="342900" indent="-342900">
              <a:buFont typeface="Wingdings" pitchFamily="2" charset="2"/>
              <a:buChar char="v"/>
            </a:pPr>
            <a:r>
              <a:rPr lang="en-US" dirty="0" smtClean="0">
                <a:latin typeface="Adobe Garamond Pro Bold" pitchFamily="18" charset="0"/>
              </a:rPr>
              <a:t>R</a:t>
            </a:r>
            <a:r>
              <a:rPr lang="en-US" sz="1600" dirty="0" smtClean="0"/>
              <a:t>oyal Dance Troupe </a:t>
            </a:r>
          </a:p>
          <a:p>
            <a:pPr marL="342900" indent="-342900">
              <a:buFont typeface="Wingdings" pitchFamily="2" charset="2"/>
              <a:buChar char="v"/>
            </a:pPr>
            <a:r>
              <a:rPr lang="en-US" dirty="0" smtClean="0">
                <a:latin typeface="Adobe Garamond Pro Bold" pitchFamily="18" charset="0"/>
              </a:rPr>
              <a:t>S</a:t>
            </a:r>
            <a:r>
              <a:rPr lang="en-US" sz="1600" dirty="0" smtClean="0"/>
              <a:t>corpions Performing Art</a:t>
            </a:r>
          </a:p>
          <a:p>
            <a:pPr marL="342900" indent="-342900">
              <a:buFont typeface="Wingdings" pitchFamily="2" charset="2"/>
              <a:buChar char="v"/>
            </a:pPr>
            <a:r>
              <a:rPr lang="en-US" dirty="0" smtClean="0">
                <a:latin typeface="Adobe Garamond Pro Bold" pitchFamily="18" charset="0"/>
              </a:rPr>
              <a:t>S</a:t>
            </a:r>
            <a:r>
              <a:rPr lang="en-US" sz="1600" dirty="0" smtClean="0"/>
              <a:t>hiamak Daver Dance Troupe  </a:t>
            </a:r>
          </a:p>
          <a:p>
            <a:pPr marL="342900" indent="-342900">
              <a:buFont typeface="Wingdings" pitchFamily="2" charset="2"/>
              <a:buChar char="v"/>
            </a:pPr>
            <a:r>
              <a:rPr lang="en-US" sz="2000" dirty="0" smtClean="0">
                <a:latin typeface="Adobe Garamond Pro Bold" pitchFamily="18" charset="0"/>
              </a:rPr>
              <a:t>S</a:t>
            </a:r>
            <a:r>
              <a:rPr lang="en-US" dirty="0" smtClean="0"/>
              <a:t>treet Dance Academy </a:t>
            </a:r>
          </a:p>
          <a:p>
            <a:pPr marL="342900" indent="-342900">
              <a:buFont typeface="Wingdings" pitchFamily="2" charset="2"/>
              <a:buChar char="v"/>
            </a:pPr>
            <a:r>
              <a:rPr lang="en-US" dirty="0" smtClean="0">
                <a:latin typeface="Adobe Garamond Pro Bold" pitchFamily="18" charset="0"/>
              </a:rPr>
              <a:t>S</a:t>
            </a:r>
            <a:r>
              <a:rPr lang="en-US" sz="1600" dirty="0" smtClean="0"/>
              <a:t>tunners Dance Academy </a:t>
            </a:r>
          </a:p>
          <a:p>
            <a:pPr marL="342900" indent="-342900">
              <a:buFont typeface="Wingdings" pitchFamily="2" charset="2"/>
              <a:buChar char="v"/>
            </a:pPr>
            <a:r>
              <a:rPr lang="en-US" dirty="0" smtClean="0">
                <a:latin typeface="Adobe Garamond Pro Bold" pitchFamily="18" charset="0"/>
              </a:rPr>
              <a:t>T</a:t>
            </a:r>
            <a:r>
              <a:rPr lang="en-US" sz="1600" dirty="0" smtClean="0"/>
              <a:t>erence Lewis Academy </a:t>
            </a:r>
          </a:p>
          <a:p>
            <a:pPr marL="342900" indent="-342900">
              <a:buFont typeface="Wingdings" pitchFamily="2" charset="2"/>
              <a:buChar char="v"/>
            </a:pPr>
            <a:r>
              <a:rPr lang="en-US" dirty="0" smtClean="0">
                <a:latin typeface="Adobe Garamond Pro Bold" pitchFamily="18" charset="0"/>
              </a:rPr>
              <a:t>T</a:t>
            </a:r>
            <a:r>
              <a:rPr lang="en-US" sz="1600" dirty="0" smtClean="0"/>
              <a:t>he  Dance Worx</a:t>
            </a:r>
          </a:p>
          <a:p>
            <a:pPr marL="342900" indent="-342900">
              <a:buFont typeface="Wingdings" pitchFamily="2" charset="2"/>
              <a:buChar char="v"/>
            </a:pPr>
            <a:r>
              <a:rPr lang="en-US" dirty="0" smtClean="0">
                <a:latin typeface="Adobe Garamond Pro Bold" pitchFamily="18" charset="0"/>
              </a:rPr>
              <a:t>V</a:t>
            </a:r>
            <a:r>
              <a:rPr lang="en-US" sz="1600" dirty="0" smtClean="0"/>
              <a:t>ibration Dance Troupe </a:t>
            </a:r>
          </a:p>
          <a:p>
            <a:pPr marL="342900" indent="-342900">
              <a:buFont typeface="Wingdings" pitchFamily="2" charset="2"/>
              <a:buChar char="v"/>
            </a:pPr>
            <a:r>
              <a:rPr lang="en-US" dirty="0" smtClean="0">
                <a:latin typeface="Adobe Garamond Pro Bold" pitchFamily="18" charset="0"/>
              </a:rPr>
              <a:t>Z</a:t>
            </a:r>
            <a:r>
              <a:rPr lang="en-US" sz="1600" dirty="0" smtClean="0"/>
              <a:t>enith Dance Troupe  </a:t>
            </a:r>
          </a:p>
        </p:txBody>
      </p:sp>
      <p:pic>
        <p:nvPicPr>
          <p:cNvPr id="3074" name="Picture 2" descr="E:\ \dance.jpg"/>
          <p:cNvPicPr>
            <a:picLocks noChangeAspect="1" noChangeArrowheads="1"/>
          </p:cNvPicPr>
          <p:nvPr/>
        </p:nvPicPr>
        <p:blipFill>
          <a:blip r:embed="rId3"/>
          <a:srcRect/>
          <a:stretch>
            <a:fillRect/>
          </a:stretch>
        </p:blipFill>
        <p:spPr bwMode="auto">
          <a:xfrm>
            <a:off x="0" y="0"/>
            <a:ext cx="7315200" cy="7315200"/>
          </a:xfrm>
          <a:prstGeom prst="rect">
            <a:avLst/>
          </a:prstGeom>
          <a:noFill/>
        </p:spPr>
      </p:pic>
      <p:sp>
        <p:nvSpPr>
          <p:cNvPr id="18" name="object 18"/>
          <p:cNvSpPr/>
          <p:nvPr/>
        </p:nvSpPr>
        <p:spPr>
          <a:xfrm>
            <a:off x="5791200" y="1676400"/>
            <a:ext cx="1524000"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4"/>
            <a:tile tx="0" ty="0" sx="100000" sy="100000" flip="none" algn="tl"/>
          </a:blipFill>
        </p:spPr>
        <p:txBody>
          <a:bodyPr wrap="square" lIns="0" tIns="0" rIns="0" bIns="0" rtlCol="0">
            <a:noAutofit/>
          </a:bodyPr>
          <a:lstStyle/>
          <a:p>
            <a:endParaRPr/>
          </a:p>
        </p:txBody>
      </p:sp>
      <p:sp>
        <p:nvSpPr>
          <p:cNvPr id="11" name="object 11"/>
          <p:cNvSpPr txBox="1"/>
          <p:nvPr/>
        </p:nvSpPr>
        <p:spPr>
          <a:xfrm>
            <a:off x="5867400" y="1600200"/>
            <a:ext cx="1447800" cy="704471"/>
          </a:xfrm>
          <a:prstGeom prst="rect">
            <a:avLst/>
          </a:prstGeom>
        </p:spPr>
        <p:txBody>
          <a:bodyPr wrap="square" lIns="0" tIns="0" rIns="0" bIns="0" rtlCol="0">
            <a:noAutofit/>
          </a:bodyPr>
          <a:lstStyle/>
          <a:p>
            <a:pPr marL="12700">
              <a:lnSpc>
                <a:spcPts val="5545"/>
              </a:lnSpc>
              <a:spcBef>
                <a:spcPts val="277"/>
              </a:spcBef>
            </a:pPr>
            <a:r>
              <a:rPr lang="en-US" sz="4000" dirty="0" smtClean="0">
                <a:solidFill>
                  <a:srgbClr val="0079A4"/>
                </a:solidFill>
                <a:latin typeface="Times New Roman"/>
                <a:cs typeface="Times New Roman"/>
              </a:rPr>
              <a:t>Artists</a:t>
            </a:r>
            <a:endParaRPr sz="4000">
              <a:solidFill>
                <a:srgbClr val="0079A4"/>
              </a:solidFill>
              <a:latin typeface="Times New Roman"/>
              <a:cs typeface="Times New Roman"/>
            </a:endParaRPr>
          </a:p>
        </p:txBody>
      </p:sp>
      <p:pic>
        <p:nvPicPr>
          <p:cNvPr id="6146" name="Picture 2" descr="E:\ \dance troup 1.jpg"/>
          <p:cNvPicPr>
            <a:picLocks noChangeAspect="1" noChangeArrowheads="1"/>
          </p:cNvPicPr>
          <p:nvPr/>
        </p:nvPicPr>
        <p:blipFill>
          <a:blip r:embed="rId5" cstate="print"/>
          <a:srcRect/>
          <a:stretch>
            <a:fillRect/>
          </a:stretch>
        </p:blipFill>
        <p:spPr bwMode="auto">
          <a:xfrm>
            <a:off x="9372600" y="990600"/>
            <a:ext cx="5257800" cy="167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p:nvPr/>
        </p:nvSpPr>
        <p:spPr>
          <a:xfrm>
            <a:off x="9469475" y="304800"/>
            <a:ext cx="5160925" cy="763966"/>
          </a:xfrm>
          <a:prstGeom prst="rect">
            <a:avLst/>
          </a:prstGeom>
        </p:spPr>
        <p:txBody>
          <a:bodyPr wrap="square" lIns="0" tIns="0" rIns="0" bIns="0" rtlCol="0">
            <a:noAutofit/>
          </a:bodyPr>
          <a:lstStyle/>
          <a:p>
            <a:pPr>
              <a:lnSpc>
                <a:spcPts val="1000"/>
              </a:lnSpc>
            </a:pPr>
            <a:endParaRPr sz="1000"/>
          </a:p>
          <a:p>
            <a:pPr>
              <a:lnSpc>
                <a:spcPts val="1010"/>
              </a:lnSpc>
            </a:pPr>
            <a:r>
              <a:rPr lang="en-US" sz="3200" baseline="1625" dirty="0" smtClean="0">
                <a:solidFill>
                  <a:schemeClr val="accent1">
                    <a:lumMod val="75000"/>
                  </a:schemeClr>
                </a:solidFill>
                <a:latin typeface="Adobe Garamond Pro Bold"/>
                <a:cs typeface="Times New Roman"/>
              </a:rPr>
              <a:t>Our</a:t>
            </a:r>
          </a:p>
          <a:p>
            <a:pPr>
              <a:lnSpc>
                <a:spcPts val="1010"/>
              </a:lnSpc>
              <a:spcBef>
                <a:spcPts val="2400"/>
              </a:spcBef>
            </a:pPr>
            <a:r>
              <a:rPr lang="en-US" sz="6000" baseline="1625" dirty="0" smtClean="0">
                <a:solidFill>
                  <a:schemeClr val="accent1">
                    <a:lumMod val="75000"/>
                  </a:schemeClr>
                </a:solidFill>
                <a:latin typeface="Times New Roman"/>
                <a:cs typeface="Times New Roman"/>
              </a:rPr>
              <a:t>Comedians</a:t>
            </a:r>
            <a:endParaRPr sz="6000">
              <a:solidFill>
                <a:schemeClr val="accent1">
                  <a:lumMod val="75000"/>
                </a:schemeClr>
              </a:solidFill>
              <a:latin typeface="Times New Roman"/>
              <a:cs typeface="Times New Roman"/>
            </a:endParaRPr>
          </a:p>
        </p:txBody>
      </p:sp>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21677" y="2864015"/>
            <a:ext cx="2127123" cy="183985"/>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315200" y="3110179"/>
            <a:ext cx="2222030" cy="420502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055171" y="1251470"/>
            <a:ext cx="2260028" cy="1204480"/>
          </a:xfrm>
          <a:prstGeom prst="rect">
            <a:avLst/>
          </a:prstGeom>
        </p:spPr>
        <p:txBody>
          <a:bodyPr wrap="square" lIns="0" tIns="0" rIns="0" bIns="0" rtlCol="0">
            <a:noAutofit/>
          </a:bodyPr>
          <a:lstStyle/>
          <a:p>
            <a:pPr>
              <a:lnSpc>
                <a:spcPts val="800"/>
              </a:lnSpc>
              <a:spcBef>
                <a:spcPts val="7"/>
              </a:spcBef>
            </a:pPr>
            <a:r>
              <a:rPr lang="en-US" sz="1200" dirty="0" smtClean="0">
                <a:latin typeface="Times New Roman"/>
                <a:cs typeface="Times New Roman"/>
              </a:rPr>
              <a:t>P                   </a:t>
            </a:r>
            <a:endParaRPr sz="800"/>
          </a:p>
        </p:txBody>
      </p:sp>
      <p:sp>
        <p:nvSpPr>
          <p:cNvPr id="32" name="TextBox 31"/>
          <p:cNvSpPr txBox="1"/>
          <p:nvPr/>
        </p:nvSpPr>
        <p:spPr>
          <a:xfrm>
            <a:off x="9677400" y="2743201"/>
            <a:ext cx="4800600" cy="4969848"/>
          </a:xfrm>
          <a:prstGeom prst="rect">
            <a:avLst/>
          </a:prstGeom>
          <a:noFill/>
        </p:spPr>
        <p:txBody>
          <a:bodyPr wrap="square" numCol="2" rtlCol="0">
            <a:spAutoFit/>
          </a:bodyPr>
          <a:lstStyle/>
          <a:p>
            <a:pPr>
              <a:buFont typeface="Wingdings" pitchFamily="2" charset="2"/>
              <a:buChar char="v"/>
            </a:pPr>
            <a:endParaRPr lang="en-US" sz="1600" dirty="0" smtClean="0"/>
          </a:p>
          <a:p>
            <a:pPr>
              <a:buFont typeface="Wingdings" pitchFamily="2" charset="2"/>
              <a:buChar char="v"/>
            </a:pPr>
            <a:r>
              <a:rPr lang="en-US" dirty="0" smtClean="0">
                <a:latin typeface="Adobe Garamond Pro Bold" pitchFamily="18" charset="0"/>
              </a:rPr>
              <a:t>B</a:t>
            </a:r>
            <a:r>
              <a:rPr lang="en-US" sz="1600" dirty="0" smtClean="0"/>
              <a:t>harti  Singh(Lalli)</a:t>
            </a:r>
          </a:p>
          <a:p>
            <a:pPr>
              <a:buFont typeface="Wingdings" pitchFamily="2" charset="2"/>
              <a:buChar char="v"/>
            </a:pPr>
            <a:r>
              <a:rPr lang="en-US" dirty="0" smtClean="0">
                <a:latin typeface="Adobe Garamond Pro Bold" pitchFamily="18" charset="0"/>
              </a:rPr>
              <a:t>D</a:t>
            </a:r>
            <a:r>
              <a:rPr lang="en-US" sz="1600" dirty="0" smtClean="0"/>
              <a:t>eepak Saini </a:t>
            </a:r>
          </a:p>
          <a:p>
            <a:pPr>
              <a:buFont typeface="Wingdings" pitchFamily="2" charset="2"/>
              <a:buChar char="v"/>
            </a:pPr>
            <a:r>
              <a:rPr lang="en-US" dirty="0" smtClean="0">
                <a:latin typeface="Adobe Garamond Pro Bold" pitchFamily="18" charset="0"/>
              </a:rPr>
              <a:t>D</a:t>
            </a:r>
            <a:r>
              <a:rPr lang="en-US" sz="1600" dirty="0" smtClean="0"/>
              <a:t>eepak Singh</a:t>
            </a:r>
          </a:p>
          <a:p>
            <a:pPr>
              <a:buFont typeface="Wingdings" pitchFamily="2" charset="2"/>
              <a:buChar char="v"/>
            </a:pPr>
            <a:r>
              <a:rPr lang="en-US" dirty="0" smtClean="0">
                <a:latin typeface="Adobe Garamond Pro Bold" pitchFamily="18" charset="0"/>
              </a:rPr>
              <a:t>D</a:t>
            </a:r>
            <a:r>
              <a:rPr lang="en-US" sz="1600" dirty="0" smtClean="0"/>
              <a:t>heer  Kumar </a:t>
            </a:r>
          </a:p>
          <a:p>
            <a:pPr>
              <a:buFont typeface="Wingdings" pitchFamily="2" charset="2"/>
              <a:buChar char="v"/>
            </a:pPr>
            <a:r>
              <a:rPr lang="en-US" dirty="0" smtClean="0">
                <a:latin typeface="Adobe Garamond Pro Bold" pitchFamily="18" charset="0"/>
              </a:rPr>
              <a:t>E</a:t>
            </a:r>
            <a:r>
              <a:rPr lang="en-US" sz="1600" dirty="0" smtClean="0"/>
              <a:t>hsaan Qureshi </a:t>
            </a:r>
          </a:p>
          <a:p>
            <a:pPr>
              <a:buFont typeface="Wingdings" pitchFamily="2" charset="2"/>
              <a:buChar char="v"/>
            </a:pPr>
            <a:r>
              <a:rPr lang="en-US" dirty="0" smtClean="0">
                <a:latin typeface="Adobe Garamond Pro Bold" pitchFamily="18" charset="0"/>
              </a:rPr>
              <a:t>G</a:t>
            </a:r>
            <a:r>
              <a:rPr lang="en-US" sz="1600" dirty="0" smtClean="0"/>
              <a:t>anga Thakur </a:t>
            </a:r>
          </a:p>
          <a:p>
            <a:pPr>
              <a:buFont typeface="Wingdings" pitchFamily="2" charset="2"/>
              <a:buChar char="v"/>
            </a:pPr>
            <a:r>
              <a:rPr lang="en-US" dirty="0" smtClean="0">
                <a:latin typeface="Adobe Garamond Pro Bold" pitchFamily="18" charset="0"/>
              </a:rPr>
              <a:t>K</a:t>
            </a:r>
            <a:r>
              <a:rPr lang="en-US" sz="1600" dirty="0" smtClean="0"/>
              <a:t>apil Sharma </a:t>
            </a:r>
          </a:p>
          <a:p>
            <a:pPr>
              <a:buFont typeface="Wingdings" pitchFamily="2" charset="2"/>
              <a:buChar char="v"/>
            </a:pPr>
            <a:r>
              <a:rPr lang="en-US" dirty="0" smtClean="0">
                <a:latin typeface="Adobe Garamond Pro Bold" pitchFamily="18" charset="0"/>
              </a:rPr>
              <a:t>K</a:t>
            </a:r>
            <a:r>
              <a:rPr lang="en-US" sz="1600" dirty="0" smtClean="0"/>
              <a:t>rishna </a:t>
            </a:r>
          </a:p>
          <a:p>
            <a:pPr>
              <a:buFont typeface="Wingdings" pitchFamily="2" charset="2"/>
              <a:buChar char="v"/>
            </a:pPr>
            <a:r>
              <a:rPr lang="en-US" dirty="0" smtClean="0">
                <a:latin typeface="Adobe Garamond Pro Bold" pitchFamily="18" charset="0"/>
              </a:rPr>
              <a:t>K</a:t>
            </a:r>
            <a:r>
              <a:rPr lang="en-US" sz="1600" dirty="0" smtClean="0"/>
              <a:t>hyali </a:t>
            </a:r>
          </a:p>
          <a:p>
            <a:pPr>
              <a:buFont typeface="Wingdings" pitchFamily="2" charset="2"/>
              <a:buChar char="v"/>
            </a:pPr>
            <a:r>
              <a:rPr lang="en-US" dirty="0" smtClean="0">
                <a:latin typeface="Adobe Garamond Pro Bold" pitchFamily="18" charset="0"/>
              </a:rPr>
              <a:t>P</a:t>
            </a:r>
            <a:r>
              <a:rPr lang="en-US" sz="1600" dirty="0" smtClean="0"/>
              <a:t>apa CJ</a:t>
            </a:r>
          </a:p>
          <a:p>
            <a:pPr>
              <a:buFont typeface="Wingdings" pitchFamily="2" charset="2"/>
              <a:buChar char="v"/>
            </a:pPr>
            <a:r>
              <a:rPr lang="en-US" dirty="0" smtClean="0">
                <a:latin typeface="Adobe Garamond Pro Bold" pitchFamily="18" charset="0"/>
              </a:rPr>
              <a:t>P</a:t>
            </a:r>
            <a:r>
              <a:rPr lang="en-US" sz="1600" dirty="0" smtClean="0"/>
              <a:t>aresh Ganatra </a:t>
            </a:r>
          </a:p>
          <a:p>
            <a:pPr>
              <a:buFont typeface="Wingdings" pitchFamily="2" charset="2"/>
              <a:buChar char="v"/>
            </a:pPr>
            <a:r>
              <a:rPr lang="en-US" dirty="0" smtClean="0">
                <a:latin typeface="Adobe Garamond Pro Bold" pitchFamily="18" charset="0"/>
              </a:rPr>
              <a:t>R</a:t>
            </a:r>
            <a:r>
              <a:rPr lang="en-US" sz="1600" dirty="0" smtClean="0"/>
              <a:t>akesh Bedi</a:t>
            </a:r>
          </a:p>
          <a:p>
            <a:pPr>
              <a:buFont typeface="Wingdings" pitchFamily="2" charset="2"/>
              <a:buChar char="v"/>
            </a:pPr>
            <a:endParaRPr lang="en-US" sz="1600" dirty="0" smtClean="0"/>
          </a:p>
          <a:p>
            <a:pPr>
              <a:buFont typeface="Wingdings" pitchFamily="2" charset="2"/>
              <a:buChar char="v"/>
            </a:pPr>
            <a:endParaRPr lang="en-US" sz="1600" dirty="0" smtClean="0"/>
          </a:p>
          <a:p>
            <a:pPr>
              <a:buFont typeface="Wingdings" pitchFamily="2" charset="2"/>
              <a:buChar char="v"/>
            </a:pPr>
            <a:endParaRPr lang="en-US" sz="1600" dirty="0" smtClean="0"/>
          </a:p>
          <a:p>
            <a:pPr>
              <a:buFont typeface="Wingdings" pitchFamily="2" charset="2"/>
              <a:buChar char="v"/>
            </a:pPr>
            <a:endParaRPr lang="en-US" sz="1600" dirty="0" smtClean="0"/>
          </a:p>
          <a:p>
            <a:endParaRPr lang="en-US" sz="1600" dirty="0" smtClean="0"/>
          </a:p>
          <a:p>
            <a:endParaRPr lang="en-US" sz="1600" dirty="0" smtClean="0"/>
          </a:p>
          <a:p>
            <a:pPr>
              <a:buFont typeface="Wingdings" pitchFamily="2" charset="2"/>
              <a:buChar char="v"/>
            </a:pPr>
            <a:r>
              <a:rPr lang="en-US" dirty="0" smtClean="0">
                <a:latin typeface="Adobe Garamond Pro Bold" pitchFamily="18" charset="0"/>
              </a:rPr>
              <a:t>R</a:t>
            </a:r>
            <a:r>
              <a:rPr lang="en-US" sz="1600" dirty="0" smtClean="0"/>
              <a:t>ajeev Malhotra</a:t>
            </a:r>
          </a:p>
          <a:p>
            <a:pPr>
              <a:buFont typeface="Wingdings" pitchFamily="2" charset="2"/>
              <a:buChar char="v"/>
            </a:pPr>
            <a:r>
              <a:rPr lang="en-US" dirty="0" smtClean="0">
                <a:latin typeface="Adobe Garamond Pro Bold" pitchFamily="18" charset="0"/>
              </a:rPr>
              <a:t>R</a:t>
            </a:r>
            <a:r>
              <a:rPr lang="en-US" sz="1600" dirty="0" smtClean="0"/>
              <a:t>ajnish Trivedi</a:t>
            </a:r>
          </a:p>
          <a:p>
            <a:pPr>
              <a:buFont typeface="Wingdings" pitchFamily="2" charset="2"/>
              <a:buChar char="v"/>
            </a:pPr>
            <a:r>
              <a:rPr lang="en-US" dirty="0" smtClean="0">
                <a:latin typeface="Adobe Garamond Pro Bold" pitchFamily="18" charset="0"/>
              </a:rPr>
              <a:t>R</a:t>
            </a:r>
            <a:r>
              <a:rPr lang="en-US" sz="1600" dirty="0" smtClean="0"/>
              <a:t>ehman Khan </a:t>
            </a:r>
          </a:p>
          <a:p>
            <a:pPr>
              <a:buFont typeface="Wingdings" pitchFamily="2" charset="2"/>
              <a:buChar char="v"/>
            </a:pPr>
            <a:r>
              <a:rPr lang="en-US" dirty="0" smtClean="0">
                <a:latin typeface="Adobe Garamond Pro Bold" pitchFamily="18" charset="0"/>
              </a:rPr>
              <a:t>R</a:t>
            </a:r>
            <a:r>
              <a:rPr lang="en-US" sz="1600" dirty="0" smtClean="0"/>
              <a:t>ohan Joshi </a:t>
            </a:r>
          </a:p>
          <a:p>
            <a:pPr>
              <a:buFont typeface="Wingdings" pitchFamily="2" charset="2"/>
              <a:buChar char="v"/>
            </a:pPr>
            <a:r>
              <a:rPr lang="en-US" dirty="0" smtClean="0">
                <a:latin typeface="Adobe Garamond Pro Bold" pitchFamily="18" charset="0"/>
              </a:rPr>
              <a:t>S</a:t>
            </a:r>
            <a:r>
              <a:rPr lang="en-US" sz="1600" dirty="0" smtClean="0"/>
              <a:t>aami</a:t>
            </a:r>
          </a:p>
          <a:p>
            <a:pPr>
              <a:buFont typeface="Wingdings" pitchFamily="2" charset="2"/>
              <a:buChar char="v"/>
            </a:pPr>
            <a:r>
              <a:rPr lang="en-US" dirty="0" smtClean="0">
                <a:latin typeface="Adobe Garamond Pro Bold" pitchFamily="18" charset="0"/>
              </a:rPr>
              <a:t>S</a:t>
            </a:r>
            <a:r>
              <a:rPr lang="en-US" sz="1600" dirty="0" smtClean="0"/>
              <a:t>aurabh Pant </a:t>
            </a:r>
          </a:p>
          <a:p>
            <a:pPr>
              <a:buFont typeface="Wingdings" pitchFamily="2" charset="2"/>
              <a:buChar char="v"/>
            </a:pPr>
            <a:r>
              <a:rPr lang="en-US" dirty="0" smtClean="0">
                <a:latin typeface="Adobe Garamond Pro Bold" pitchFamily="18" charset="0"/>
              </a:rPr>
              <a:t>S</a:t>
            </a:r>
            <a:r>
              <a:rPr lang="en-US" sz="1600" dirty="0" smtClean="0"/>
              <a:t>hiraj  Khan </a:t>
            </a:r>
          </a:p>
          <a:p>
            <a:pPr>
              <a:buFont typeface="Wingdings" pitchFamily="2" charset="2"/>
              <a:buChar char="v"/>
            </a:pPr>
            <a:r>
              <a:rPr lang="en-US" dirty="0" smtClean="0">
                <a:latin typeface="Adobe Garamond Pro Bold" pitchFamily="18" charset="0"/>
              </a:rPr>
              <a:t>S</a:t>
            </a:r>
            <a:r>
              <a:rPr lang="en-US" sz="1600" dirty="0" smtClean="0"/>
              <a:t>udesh Lehri</a:t>
            </a:r>
          </a:p>
          <a:p>
            <a:pPr>
              <a:buFont typeface="Wingdings" pitchFamily="2" charset="2"/>
              <a:buChar char="v"/>
            </a:pPr>
            <a:r>
              <a:rPr lang="en-US" dirty="0" smtClean="0">
                <a:latin typeface="Adobe Garamond Pro Bold" pitchFamily="18" charset="0"/>
              </a:rPr>
              <a:t>S</a:t>
            </a:r>
            <a:r>
              <a:rPr lang="en-US" sz="1600" dirty="0" smtClean="0"/>
              <a:t>ughandha Mishra</a:t>
            </a:r>
          </a:p>
          <a:p>
            <a:pPr>
              <a:buFont typeface="Wingdings" pitchFamily="2" charset="2"/>
              <a:buChar char="v"/>
            </a:pPr>
            <a:r>
              <a:rPr lang="en-US" sz="1600" dirty="0" smtClean="0"/>
              <a:t> </a:t>
            </a:r>
            <a:r>
              <a:rPr lang="en-US" dirty="0" smtClean="0">
                <a:latin typeface="Adobe Garamond Pro Bold" pitchFamily="18" charset="0"/>
              </a:rPr>
              <a:t>S</a:t>
            </a:r>
            <a:r>
              <a:rPr lang="en-US" sz="1600" dirty="0" smtClean="0"/>
              <a:t>unil Pal</a:t>
            </a:r>
          </a:p>
          <a:p>
            <a:pPr>
              <a:buFont typeface="Wingdings" pitchFamily="2" charset="2"/>
              <a:buChar char="v"/>
            </a:pPr>
            <a:r>
              <a:rPr lang="en-US" dirty="0" smtClean="0">
                <a:latin typeface="Adobe Garamond Pro Bold" pitchFamily="18" charset="0"/>
              </a:rPr>
              <a:t>T</a:t>
            </a:r>
            <a:r>
              <a:rPr lang="en-US" sz="1600" dirty="0" smtClean="0"/>
              <a:t>anmay Bhatt</a:t>
            </a:r>
          </a:p>
          <a:p>
            <a:pPr>
              <a:buFont typeface="Wingdings" pitchFamily="2" charset="2"/>
              <a:buChar char="v"/>
            </a:pPr>
            <a:r>
              <a:rPr lang="en-US" dirty="0" smtClean="0">
                <a:latin typeface="Adobe Garamond Pro Bold" pitchFamily="18" charset="0"/>
              </a:rPr>
              <a:t>T</a:t>
            </a:r>
            <a:r>
              <a:rPr lang="en-US" sz="1600" dirty="0" smtClean="0"/>
              <a:t>iku Talsania </a:t>
            </a:r>
          </a:p>
          <a:p>
            <a:endParaRPr lang="en-US" dirty="0" smtClean="0"/>
          </a:p>
          <a:p>
            <a:endParaRPr lang="en-US" dirty="0" smtClean="0"/>
          </a:p>
          <a:p>
            <a:endParaRPr lang="en-US" dirty="0" smtClean="0"/>
          </a:p>
          <a:p>
            <a:endParaRPr lang="en-US" dirty="0"/>
          </a:p>
        </p:txBody>
      </p:sp>
      <p:pic>
        <p:nvPicPr>
          <p:cNvPr id="30" name="Picture 2" descr="E:\ \GVR\artist.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18" name="object 18"/>
          <p:cNvSpPr/>
          <p:nvPr/>
        </p:nvSpPr>
        <p:spPr>
          <a:xfrm>
            <a:off x="5638800" y="1447800"/>
            <a:ext cx="1676400"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1" name="object 11"/>
          <p:cNvSpPr txBox="1"/>
          <p:nvPr/>
        </p:nvSpPr>
        <p:spPr>
          <a:xfrm>
            <a:off x="5715000" y="1371600"/>
            <a:ext cx="1524000" cy="704471"/>
          </a:xfrm>
          <a:prstGeom prst="rect">
            <a:avLst/>
          </a:prstGeom>
        </p:spPr>
        <p:txBody>
          <a:bodyPr wrap="square" lIns="0" tIns="0" rIns="0" bIns="0" rtlCol="0">
            <a:noAutofit/>
          </a:bodyPr>
          <a:lstStyle/>
          <a:p>
            <a:pPr marL="12700">
              <a:lnSpc>
                <a:spcPts val="5545"/>
              </a:lnSpc>
              <a:spcBef>
                <a:spcPts val="277"/>
              </a:spcBef>
            </a:pPr>
            <a:r>
              <a:rPr lang="en-US" sz="4000" dirty="0" smtClean="0">
                <a:solidFill>
                  <a:srgbClr val="0079A4"/>
                </a:solidFill>
                <a:latin typeface="Times New Roman"/>
                <a:cs typeface="Times New Roman"/>
              </a:rPr>
              <a:t>Artists</a:t>
            </a:r>
            <a:endParaRPr sz="4000">
              <a:solidFill>
                <a:srgbClr val="0079A4"/>
              </a:solidFill>
              <a:latin typeface="Times New Roman"/>
              <a:cs typeface="Times New Roman"/>
            </a:endParaRPr>
          </a:p>
        </p:txBody>
      </p:sp>
      <p:pic>
        <p:nvPicPr>
          <p:cNvPr id="5122" name="Picture 2" descr="E:\ \comedy.jpeg"/>
          <p:cNvPicPr>
            <a:picLocks noChangeAspect="1" noChangeArrowheads="1"/>
          </p:cNvPicPr>
          <p:nvPr/>
        </p:nvPicPr>
        <p:blipFill>
          <a:blip r:embed="rId4"/>
          <a:srcRect/>
          <a:stretch>
            <a:fillRect/>
          </a:stretch>
        </p:blipFill>
        <p:spPr bwMode="auto">
          <a:xfrm>
            <a:off x="9601200" y="1143000"/>
            <a:ext cx="5029200" cy="152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p:nvPr/>
        </p:nvSpPr>
        <p:spPr>
          <a:xfrm>
            <a:off x="9469474" y="228600"/>
            <a:ext cx="5160925" cy="990600"/>
          </a:xfrm>
          <a:prstGeom prst="rect">
            <a:avLst/>
          </a:prstGeom>
        </p:spPr>
        <p:txBody>
          <a:bodyPr wrap="square" lIns="0" tIns="0" rIns="0" bIns="0" rtlCol="0">
            <a:noAutofit/>
          </a:bodyPr>
          <a:lstStyle/>
          <a:p>
            <a:pPr marL="91440">
              <a:lnSpc>
                <a:spcPts val="1010"/>
              </a:lnSpc>
            </a:pPr>
            <a:endParaRPr lang="en-US" sz="1000" baseline="1625" dirty="0">
              <a:solidFill>
                <a:srgbClr val="00A5D1"/>
              </a:solidFill>
              <a:latin typeface="Adobe Garamond Pro Bold"/>
              <a:cs typeface="Times New Roman"/>
            </a:endParaRPr>
          </a:p>
          <a:p>
            <a:pPr marL="91440">
              <a:lnSpc>
                <a:spcPts val="1010"/>
              </a:lnSpc>
            </a:pPr>
            <a:r>
              <a:rPr lang="en-US" sz="3600" baseline="1625" dirty="0" smtClean="0">
                <a:solidFill>
                  <a:schemeClr val="accent1">
                    <a:lumMod val="75000"/>
                  </a:schemeClr>
                </a:solidFill>
                <a:cs typeface="Times New Roman"/>
              </a:rPr>
              <a:t>Our</a:t>
            </a:r>
          </a:p>
          <a:p>
            <a:pPr>
              <a:lnSpc>
                <a:spcPts val="1010"/>
              </a:lnSpc>
              <a:spcBef>
                <a:spcPts val="2400"/>
              </a:spcBef>
            </a:pPr>
            <a:r>
              <a:rPr lang="en-US" sz="6600" baseline="1625" dirty="0" smtClean="0">
                <a:solidFill>
                  <a:schemeClr val="accent1">
                    <a:lumMod val="75000"/>
                  </a:schemeClr>
                </a:solidFill>
                <a:latin typeface="Times New Roman"/>
                <a:cs typeface="Times New Roman"/>
              </a:rPr>
              <a:t>Singers</a:t>
            </a:r>
            <a:r>
              <a:rPr lang="en-US" sz="6600" dirty="0" smtClean="0">
                <a:solidFill>
                  <a:schemeClr val="accent1">
                    <a:lumMod val="75000"/>
                  </a:schemeClr>
                </a:solidFill>
                <a:latin typeface="Times New Roman"/>
                <a:cs typeface="Times New Roman"/>
              </a:rPr>
              <a:t> </a:t>
            </a:r>
            <a:endParaRPr sz="6600">
              <a:solidFill>
                <a:schemeClr val="accent1">
                  <a:lumMod val="75000"/>
                </a:schemeClr>
              </a:solidFill>
              <a:latin typeface="Times New Roman"/>
              <a:cs typeface="Times New Roman"/>
            </a:endParaRPr>
          </a:p>
        </p:txBody>
      </p:sp>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15200" y="2819400"/>
            <a:ext cx="1905000"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37" name="TextBox 36"/>
          <p:cNvSpPr txBox="1"/>
          <p:nvPr/>
        </p:nvSpPr>
        <p:spPr>
          <a:xfrm>
            <a:off x="9525000" y="2895600"/>
            <a:ext cx="4800600" cy="5739289"/>
          </a:xfrm>
          <a:prstGeom prst="rect">
            <a:avLst/>
          </a:prstGeom>
          <a:noFill/>
        </p:spPr>
        <p:txBody>
          <a:bodyPr wrap="square" numCol="2" rtlCol="0">
            <a:spAutoFit/>
          </a:bodyPr>
          <a:lstStyle/>
          <a:p>
            <a:pPr>
              <a:buFont typeface="Wingdings" pitchFamily="2" charset="2"/>
              <a:buChar char="v"/>
            </a:pPr>
            <a:r>
              <a:rPr lang="en-US" dirty="0" smtClean="0">
                <a:latin typeface="Adobe Garamond Pro Bold" pitchFamily="18" charset="0"/>
              </a:rPr>
              <a:t>A</a:t>
            </a:r>
            <a:r>
              <a:rPr lang="en-US" sz="1600" dirty="0" smtClean="0"/>
              <a:t>kshma Chaudhary</a:t>
            </a:r>
          </a:p>
          <a:p>
            <a:pPr>
              <a:buFont typeface="Wingdings" pitchFamily="2" charset="2"/>
              <a:buChar char="v"/>
            </a:pPr>
            <a:r>
              <a:rPr lang="en-US" dirty="0" smtClean="0">
                <a:latin typeface="Adobe Garamond Pro Bold" pitchFamily="18" charset="0"/>
              </a:rPr>
              <a:t>A</a:t>
            </a:r>
            <a:r>
              <a:rPr lang="en-US" sz="1600" dirty="0" smtClean="0"/>
              <a:t>manat Ali </a:t>
            </a:r>
          </a:p>
          <a:p>
            <a:pPr>
              <a:buFont typeface="Wingdings" pitchFamily="2" charset="2"/>
              <a:buChar char="v"/>
            </a:pPr>
            <a:r>
              <a:rPr lang="en-US" dirty="0" smtClean="0">
                <a:latin typeface="Adobe Garamond Pro Bold" pitchFamily="18" charset="0"/>
              </a:rPr>
              <a:t>A</a:t>
            </a:r>
            <a:r>
              <a:rPr lang="en-US" sz="1600" dirty="0" smtClean="0"/>
              <a:t>nu Singh </a:t>
            </a:r>
          </a:p>
          <a:p>
            <a:pPr>
              <a:buFont typeface="Wingdings" pitchFamily="2" charset="2"/>
              <a:buChar char="v"/>
            </a:pPr>
            <a:r>
              <a:rPr lang="en-US" dirty="0" smtClean="0">
                <a:latin typeface="Adobe Garamond Pro Bold" pitchFamily="18" charset="0"/>
              </a:rPr>
              <a:t>B</a:t>
            </a:r>
            <a:r>
              <a:rPr lang="en-US" sz="1600" dirty="0" smtClean="0"/>
              <a:t>ohemia</a:t>
            </a:r>
          </a:p>
          <a:p>
            <a:pPr>
              <a:buFont typeface="Wingdings" pitchFamily="2" charset="2"/>
              <a:buChar char="v"/>
            </a:pPr>
            <a:r>
              <a:rPr lang="en-US" dirty="0" smtClean="0">
                <a:latin typeface="Adobe Garamond Pro Bold" pitchFamily="18" charset="0"/>
              </a:rPr>
              <a:t>D</a:t>
            </a:r>
            <a:r>
              <a:rPr lang="en-US" sz="1600" dirty="0" smtClean="0"/>
              <a:t>aler Mehandi</a:t>
            </a:r>
          </a:p>
          <a:p>
            <a:pPr>
              <a:buFont typeface="Wingdings" pitchFamily="2" charset="2"/>
              <a:buChar char="v"/>
            </a:pPr>
            <a:r>
              <a:rPr lang="en-US" sz="1600" dirty="0" smtClean="0"/>
              <a:t> </a:t>
            </a:r>
            <a:r>
              <a:rPr lang="en-US" dirty="0" smtClean="0">
                <a:latin typeface="Adobe Garamond Pro Bold" pitchFamily="18" charset="0"/>
              </a:rPr>
              <a:t>G</a:t>
            </a:r>
            <a:r>
              <a:rPr lang="en-US" sz="1600" dirty="0" smtClean="0"/>
              <a:t>argi Verma </a:t>
            </a:r>
          </a:p>
          <a:p>
            <a:pPr>
              <a:buFont typeface="Wingdings" pitchFamily="2" charset="2"/>
              <a:buChar char="v"/>
            </a:pPr>
            <a:r>
              <a:rPr lang="en-US" dirty="0" smtClean="0">
                <a:latin typeface="Adobe Garamond Pro Bold" pitchFamily="18" charset="0"/>
              </a:rPr>
              <a:t>G</a:t>
            </a:r>
            <a:r>
              <a:rPr lang="en-US" sz="1600" dirty="0" smtClean="0"/>
              <a:t>arry Sandhu</a:t>
            </a:r>
          </a:p>
          <a:p>
            <a:pPr>
              <a:buFont typeface="Wingdings" pitchFamily="2" charset="2"/>
              <a:buChar char="v"/>
            </a:pPr>
            <a:r>
              <a:rPr lang="en-US" dirty="0" smtClean="0">
                <a:latin typeface="Adobe Garamond Pro Bold" pitchFamily="18" charset="0"/>
              </a:rPr>
              <a:t>G</a:t>
            </a:r>
            <a:r>
              <a:rPr lang="en-US" sz="1600" dirty="0" smtClean="0"/>
              <a:t>uru Randhawa </a:t>
            </a:r>
          </a:p>
          <a:p>
            <a:pPr>
              <a:buFont typeface="Wingdings" pitchFamily="2" charset="2"/>
              <a:buChar char="v"/>
            </a:pPr>
            <a:r>
              <a:rPr lang="en-US" dirty="0" smtClean="0">
                <a:latin typeface="Adobe Garamond Pro Bold" pitchFamily="18" charset="0"/>
              </a:rPr>
              <a:t>H</a:t>
            </a:r>
            <a:r>
              <a:rPr lang="en-US" sz="1600" dirty="0" smtClean="0"/>
              <a:t>arbhajan Mann </a:t>
            </a:r>
          </a:p>
          <a:p>
            <a:pPr>
              <a:buFont typeface="Wingdings" pitchFamily="2" charset="2"/>
              <a:buChar char="v"/>
            </a:pPr>
            <a:r>
              <a:rPr lang="en-US" dirty="0" smtClean="0">
                <a:latin typeface="Adobe Garamond Pro Bold" pitchFamily="18" charset="0"/>
              </a:rPr>
              <a:t>H</a:t>
            </a:r>
            <a:r>
              <a:rPr lang="en-US" sz="1600" dirty="0" smtClean="0"/>
              <a:t>oney Singh </a:t>
            </a:r>
          </a:p>
          <a:p>
            <a:pPr>
              <a:buFont typeface="Wingdings" pitchFamily="2" charset="2"/>
              <a:buChar char="v"/>
            </a:pPr>
            <a:r>
              <a:rPr lang="en-US" dirty="0" smtClean="0">
                <a:latin typeface="Adobe Garamond Pro Bold" pitchFamily="18" charset="0"/>
              </a:rPr>
              <a:t>J</a:t>
            </a:r>
            <a:r>
              <a:rPr lang="en-US" sz="1600" dirty="0" smtClean="0"/>
              <a:t>as Raaj </a:t>
            </a:r>
          </a:p>
          <a:p>
            <a:pPr>
              <a:buFont typeface="Wingdings" pitchFamily="2" charset="2"/>
              <a:buChar char="v"/>
            </a:pPr>
            <a:r>
              <a:rPr lang="en-US" dirty="0" smtClean="0">
                <a:latin typeface="Adobe Garamond Pro Bold" pitchFamily="18" charset="0"/>
              </a:rPr>
              <a:t>J</a:t>
            </a:r>
            <a:r>
              <a:rPr lang="en-US" sz="1600" dirty="0" smtClean="0"/>
              <a:t>asbeer Jassi </a:t>
            </a:r>
          </a:p>
          <a:p>
            <a:pPr>
              <a:buFont typeface="Wingdings" pitchFamily="2" charset="2"/>
              <a:buChar char="v"/>
            </a:pPr>
            <a:r>
              <a:rPr lang="en-US" dirty="0" smtClean="0">
                <a:latin typeface="Adobe Garamond Pro Bold" pitchFamily="18" charset="0"/>
              </a:rPr>
              <a:t>J</a:t>
            </a:r>
            <a:r>
              <a:rPr lang="en-US" sz="1600" dirty="0" smtClean="0"/>
              <a:t>ubeen Garg </a:t>
            </a:r>
          </a:p>
          <a:p>
            <a:pPr>
              <a:buFont typeface="Wingdings" pitchFamily="2" charset="2"/>
              <a:buChar char="v"/>
            </a:pPr>
            <a:endParaRPr lang="en-US" sz="1600" dirty="0" smtClean="0"/>
          </a:p>
          <a:p>
            <a:pPr>
              <a:buFont typeface="Wingdings" pitchFamily="2" charset="2"/>
              <a:buChar char="v"/>
            </a:pPr>
            <a:endParaRPr lang="en-US" sz="1600" dirty="0" smtClean="0"/>
          </a:p>
          <a:p>
            <a:pPr>
              <a:buFont typeface="Wingdings" pitchFamily="2" charset="2"/>
              <a:buChar char="v"/>
            </a:pPr>
            <a:endParaRPr lang="en-US" sz="1600" dirty="0" smtClean="0"/>
          </a:p>
          <a:p>
            <a:pPr>
              <a:buFont typeface="Wingdings" pitchFamily="2" charset="2"/>
              <a:buChar char="v"/>
            </a:pPr>
            <a:endParaRPr lang="en-US" sz="1600" dirty="0" smtClean="0"/>
          </a:p>
          <a:p>
            <a:pPr>
              <a:buFont typeface="Wingdings" pitchFamily="2" charset="2"/>
              <a:buChar char="v"/>
            </a:pPr>
            <a:endParaRPr lang="en-US" sz="1600" dirty="0" smtClean="0"/>
          </a:p>
          <a:p>
            <a:pPr>
              <a:buFont typeface="Wingdings" pitchFamily="2" charset="2"/>
              <a:buChar char="v"/>
            </a:pPr>
            <a:endParaRPr lang="en-US" sz="1600" dirty="0" smtClean="0"/>
          </a:p>
          <a:p>
            <a:pPr>
              <a:buFont typeface="Wingdings" pitchFamily="2" charset="2"/>
              <a:buChar char="v"/>
            </a:pPr>
            <a:endParaRPr lang="en-US" sz="1600" dirty="0" smtClean="0"/>
          </a:p>
          <a:p>
            <a:pPr>
              <a:buFont typeface="Wingdings" pitchFamily="2" charset="2"/>
              <a:buChar char="v"/>
            </a:pPr>
            <a:endParaRPr lang="en-US" sz="1600" dirty="0" smtClean="0"/>
          </a:p>
          <a:p>
            <a:pPr>
              <a:buFont typeface="Wingdings" pitchFamily="2" charset="2"/>
              <a:buChar char="v"/>
            </a:pPr>
            <a:r>
              <a:rPr lang="en-US" dirty="0" smtClean="0">
                <a:latin typeface="Adobe Garamond Pro Bold" pitchFamily="18" charset="0"/>
              </a:rPr>
              <a:t>K</a:t>
            </a:r>
            <a:r>
              <a:rPr lang="en-US" sz="1600" dirty="0" smtClean="0"/>
              <a:t> Kishore (Nadeem )</a:t>
            </a:r>
          </a:p>
          <a:p>
            <a:pPr>
              <a:buFont typeface="Wingdings" pitchFamily="2" charset="2"/>
              <a:buChar char="v"/>
            </a:pPr>
            <a:r>
              <a:rPr lang="en-US" dirty="0" smtClean="0">
                <a:latin typeface="Adobe Garamond Pro Bold" pitchFamily="18" charset="0"/>
              </a:rPr>
              <a:t>K</a:t>
            </a:r>
            <a:r>
              <a:rPr lang="en-US" sz="1600" dirty="0" smtClean="0"/>
              <a:t>ailash Kher </a:t>
            </a:r>
          </a:p>
          <a:p>
            <a:pPr>
              <a:buFont typeface="Wingdings" pitchFamily="2" charset="2"/>
              <a:buChar char="v"/>
            </a:pPr>
            <a:r>
              <a:rPr lang="en-US" dirty="0" smtClean="0">
                <a:latin typeface="Adobe Garamond Pro Bold" pitchFamily="18" charset="0"/>
              </a:rPr>
              <a:t>M</a:t>
            </a:r>
            <a:r>
              <a:rPr lang="en-US" sz="1600" dirty="0" smtClean="0"/>
              <a:t>ika Singh</a:t>
            </a:r>
          </a:p>
          <a:p>
            <a:pPr>
              <a:buFont typeface="Wingdings" pitchFamily="2" charset="2"/>
              <a:buChar char="v"/>
            </a:pPr>
            <a:r>
              <a:rPr lang="en-US" dirty="0" smtClean="0">
                <a:latin typeface="Adobe Garamond Pro Bold" pitchFamily="18" charset="0"/>
              </a:rPr>
              <a:t>R</a:t>
            </a:r>
            <a:r>
              <a:rPr lang="en-US" sz="1600" dirty="0" smtClean="0"/>
              <a:t>ahul Vaidya </a:t>
            </a:r>
          </a:p>
          <a:p>
            <a:pPr>
              <a:buFont typeface="Wingdings" pitchFamily="2" charset="2"/>
              <a:buChar char="v"/>
            </a:pPr>
            <a:r>
              <a:rPr lang="en-US" dirty="0" smtClean="0">
                <a:latin typeface="Adobe Garamond Pro Bold" pitchFamily="18" charset="0"/>
              </a:rPr>
              <a:t>R</a:t>
            </a:r>
            <a:r>
              <a:rPr lang="en-US" sz="1600" dirty="0" smtClean="0"/>
              <a:t>aja Hassan </a:t>
            </a:r>
          </a:p>
          <a:p>
            <a:pPr>
              <a:buFont typeface="Wingdings" pitchFamily="2" charset="2"/>
              <a:buChar char="v"/>
            </a:pPr>
            <a:r>
              <a:rPr lang="en-US" dirty="0" smtClean="0">
                <a:latin typeface="Adobe Garamond Pro Bold" pitchFamily="18" charset="0"/>
              </a:rPr>
              <a:t>R</a:t>
            </a:r>
            <a:r>
              <a:rPr lang="en-US" sz="1600" dirty="0" smtClean="0"/>
              <a:t>oohani Sisters</a:t>
            </a:r>
          </a:p>
          <a:p>
            <a:pPr>
              <a:buFont typeface="Wingdings" pitchFamily="2" charset="2"/>
              <a:buChar char="v"/>
            </a:pPr>
            <a:r>
              <a:rPr lang="en-US" dirty="0" smtClean="0">
                <a:latin typeface="Adobe Garamond Pro Bold" pitchFamily="18" charset="0"/>
              </a:rPr>
              <a:t>R</a:t>
            </a:r>
            <a:r>
              <a:rPr lang="en-US" sz="1600" dirty="0" smtClean="0"/>
              <a:t>icha Sharma </a:t>
            </a:r>
          </a:p>
          <a:p>
            <a:pPr>
              <a:buFont typeface="Wingdings" pitchFamily="2" charset="2"/>
              <a:buChar char="v"/>
            </a:pPr>
            <a:r>
              <a:rPr lang="en-US" dirty="0" smtClean="0">
                <a:latin typeface="Adobe Garamond Pro Bold" pitchFamily="18" charset="0"/>
              </a:rPr>
              <a:t>S</a:t>
            </a:r>
            <a:r>
              <a:rPr lang="en-US" sz="1600" dirty="0" smtClean="0"/>
              <a:t>heena Chawla</a:t>
            </a:r>
          </a:p>
          <a:p>
            <a:pPr>
              <a:buFont typeface="Wingdings" pitchFamily="2" charset="2"/>
              <a:buChar char="v"/>
            </a:pPr>
            <a:r>
              <a:rPr lang="en-US" dirty="0" smtClean="0">
                <a:latin typeface="Adobe Garamond Pro Bold" pitchFamily="18" charset="0"/>
              </a:rPr>
              <a:t>S</a:t>
            </a:r>
            <a:r>
              <a:rPr lang="en-US" sz="1600" dirty="0" smtClean="0"/>
              <a:t>hibani Kashyap</a:t>
            </a:r>
          </a:p>
          <a:p>
            <a:pPr>
              <a:buFont typeface="Wingdings" pitchFamily="2" charset="2"/>
              <a:buChar char="v"/>
            </a:pPr>
            <a:r>
              <a:rPr lang="en-US" dirty="0" smtClean="0">
                <a:latin typeface="Adobe Garamond Pro Bold" pitchFamily="18" charset="0"/>
              </a:rPr>
              <a:t>S</a:t>
            </a:r>
            <a:r>
              <a:rPr lang="en-US" sz="1600" dirty="0" smtClean="0"/>
              <a:t>hubhangi Tiwari </a:t>
            </a:r>
          </a:p>
          <a:p>
            <a:pPr>
              <a:buFont typeface="Wingdings" pitchFamily="2" charset="2"/>
              <a:buChar char="v"/>
            </a:pPr>
            <a:r>
              <a:rPr lang="en-US" dirty="0" smtClean="0">
                <a:latin typeface="Adobe Garamond Pro Bold" pitchFamily="18" charset="0"/>
              </a:rPr>
              <a:t>S</a:t>
            </a:r>
            <a:r>
              <a:rPr lang="en-US" sz="1600" dirty="0" smtClean="0"/>
              <a:t>ukhvinder Singh </a:t>
            </a:r>
          </a:p>
          <a:p>
            <a:pPr>
              <a:buFont typeface="Wingdings" pitchFamily="2" charset="2"/>
              <a:buChar char="v"/>
            </a:pPr>
            <a:r>
              <a:rPr lang="en-US" dirty="0" smtClean="0">
                <a:latin typeface="Adobe Garamond Pro Bold" pitchFamily="18" charset="0"/>
              </a:rPr>
              <a:t>V</a:t>
            </a:r>
            <a:r>
              <a:rPr lang="en-US" sz="1600" dirty="0" smtClean="0"/>
              <a:t>ineet </a:t>
            </a:r>
          </a:p>
          <a:p>
            <a:pPr>
              <a:buFont typeface="Wingdings" pitchFamily="2" charset="2"/>
              <a:buChar char="v"/>
            </a:pPr>
            <a:r>
              <a:rPr lang="en-US" dirty="0" smtClean="0">
                <a:latin typeface="Adobe Garamond Pro Bold" pitchFamily="18" charset="0"/>
              </a:rPr>
              <a:t>U</a:t>
            </a:r>
            <a:r>
              <a:rPr lang="en-US" sz="1600" dirty="0" smtClean="0"/>
              <a:t>jjani Mukharjee </a:t>
            </a:r>
          </a:p>
          <a:p>
            <a:pPr>
              <a:buFont typeface="Wingdings" pitchFamily="2" charset="2"/>
              <a:buChar char="v"/>
            </a:pPr>
            <a:endParaRPr lang="en-US" dirty="0" smtClean="0">
              <a:latin typeface="Agency FB" pitchFamily="34" charset="0"/>
            </a:endParaRPr>
          </a:p>
          <a:p>
            <a:pPr>
              <a:buFont typeface="Wingdings" pitchFamily="2" charset="2"/>
              <a:buChar char="v"/>
            </a:pPr>
            <a:endParaRPr lang="en-US" dirty="0" smtClean="0"/>
          </a:p>
          <a:p>
            <a:endParaRPr lang="en-US" dirty="0" smtClean="0"/>
          </a:p>
          <a:p>
            <a:endParaRPr lang="en-US" dirty="0" smtClean="0"/>
          </a:p>
          <a:p>
            <a:endParaRPr lang="en-US" dirty="0" smtClean="0"/>
          </a:p>
          <a:p>
            <a:endParaRPr lang="en-US" dirty="0"/>
          </a:p>
        </p:txBody>
      </p:sp>
      <p:pic>
        <p:nvPicPr>
          <p:cNvPr id="2052" name="Picture 4" descr="E:\ \Singers image 2.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pic>
        <p:nvPicPr>
          <p:cNvPr id="2053" name="Picture 5" descr="E:\ \Singer 1.jpg"/>
          <p:cNvPicPr>
            <a:picLocks noChangeAspect="1" noChangeArrowheads="1"/>
          </p:cNvPicPr>
          <p:nvPr/>
        </p:nvPicPr>
        <p:blipFill>
          <a:blip r:embed="rId3"/>
          <a:srcRect/>
          <a:stretch>
            <a:fillRect/>
          </a:stretch>
        </p:blipFill>
        <p:spPr bwMode="auto">
          <a:xfrm>
            <a:off x="9448800" y="990600"/>
            <a:ext cx="5181600" cy="1828801"/>
          </a:xfrm>
          <a:prstGeom prst="rect">
            <a:avLst/>
          </a:prstGeom>
          <a:ln>
            <a:noFill/>
          </a:ln>
          <a:effectLst>
            <a:softEdge rad="112500"/>
          </a:effectLst>
        </p:spPr>
      </p:pic>
      <p:sp>
        <p:nvSpPr>
          <p:cNvPr id="18" name="object 18"/>
          <p:cNvSpPr/>
          <p:nvPr/>
        </p:nvSpPr>
        <p:spPr>
          <a:xfrm>
            <a:off x="5715000" y="1371600"/>
            <a:ext cx="1600200" cy="6096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4"/>
            <a:tile tx="0" ty="0" sx="100000" sy="100000" flip="none" algn="tl"/>
          </a:blipFill>
        </p:spPr>
        <p:txBody>
          <a:bodyPr wrap="square" lIns="0" tIns="0" rIns="0" bIns="0" rtlCol="0">
            <a:noAutofit/>
          </a:bodyPr>
          <a:lstStyle/>
          <a:p>
            <a:endParaRPr/>
          </a:p>
        </p:txBody>
      </p:sp>
      <p:sp>
        <p:nvSpPr>
          <p:cNvPr id="11" name="object 11"/>
          <p:cNvSpPr txBox="1"/>
          <p:nvPr/>
        </p:nvSpPr>
        <p:spPr>
          <a:xfrm>
            <a:off x="5791200" y="1295400"/>
            <a:ext cx="1524000" cy="685800"/>
          </a:xfrm>
          <a:prstGeom prst="rect">
            <a:avLst/>
          </a:prstGeom>
        </p:spPr>
        <p:txBody>
          <a:bodyPr wrap="square" lIns="0" tIns="0" rIns="0" bIns="0" rtlCol="0">
            <a:noAutofit/>
          </a:bodyPr>
          <a:lstStyle/>
          <a:p>
            <a:pPr marL="12700">
              <a:lnSpc>
                <a:spcPts val="5545"/>
              </a:lnSpc>
              <a:spcBef>
                <a:spcPts val="277"/>
              </a:spcBef>
            </a:pPr>
            <a:r>
              <a:rPr lang="en-US" sz="4000" dirty="0" smtClean="0">
                <a:solidFill>
                  <a:schemeClr val="accent1">
                    <a:lumMod val="75000"/>
                  </a:schemeClr>
                </a:solidFill>
                <a:latin typeface="Times New Roman"/>
                <a:cs typeface="Times New Roman"/>
              </a:rPr>
              <a:t>Artists</a:t>
            </a:r>
            <a:endParaRPr sz="4000">
              <a:solidFill>
                <a:schemeClr val="accent1">
                  <a:lumMod val="75000"/>
                </a:schemeClr>
              </a:solidFill>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 \pan india location.jpg"/>
          <p:cNvPicPr>
            <a:picLocks noChangeAspect="1" noChangeArrowheads="1"/>
          </p:cNvPicPr>
          <p:nvPr/>
        </p:nvPicPr>
        <p:blipFill>
          <a:blip r:embed="rId2"/>
          <a:srcRect/>
          <a:stretch>
            <a:fillRect/>
          </a:stretch>
        </p:blipFill>
        <p:spPr bwMode="auto">
          <a:xfrm>
            <a:off x="9601200" y="1447800"/>
            <a:ext cx="5029200" cy="5029200"/>
          </a:xfrm>
          <a:prstGeom prst="rect">
            <a:avLst/>
          </a:prstGeom>
          <a:ln>
            <a:noFill/>
          </a:ln>
          <a:effectLst>
            <a:softEdge rad="112500"/>
          </a:effectLst>
        </p:spPr>
      </p:pic>
      <p:sp>
        <p:nvSpPr>
          <p:cNvPr id="29" name="object 29"/>
          <p:cNvSpPr txBox="1"/>
          <p:nvPr/>
        </p:nvSpPr>
        <p:spPr>
          <a:xfrm>
            <a:off x="9469474" y="74234"/>
            <a:ext cx="5160925" cy="1221166"/>
          </a:xfrm>
          <a:prstGeom prst="rect">
            <a:avLst/>
          </a:prstGeom>
        </p:spPr>
        <p:txBody>
          <a:bodyPr wrap="square" lIns="0" tIns="0" rIns="0" bIns="0" rtlCol="0">
            <a:noAutofit/>
          </a:bodyPr>
          <a:lstStyle/>
          <a:p>
            <a:pPr>
              <a:lnSpc>
                <a:spcPts val="1000"/>
              </a:lnSpc>
            </a:pPr>
            <a:endParaRPr sz="1000"/>
          </a:p>
          <a:p>
            <a:pPr marL="183183">
              <a:lnSpc>
                <a:spcPts val="1010"/>
              </a:lnSpc>
              <a:spcBef>
                <a:spcPts val="3506"/>
              </a:spcBef>
            </a:pPr>
            <a:r>
              <a:rPr sz="2800" spc="-39" baseline="-14493" dirty="0" smtClean="0">
                <a:solidFill>
                  <a:srgbClr val="00A5D1"/>
                </a:solidFill>
                <a:latin typeface="Times New Roman"/>
                <a:cs typeface="Times New Roman"/>
              </a:rPr>
              <a:t>W</a:t>
            </a:r>
            <a:r>
              <a:rPr sz="2800" spc="0" baseline="-14493" dirty="0" smtClean="0">
                <a:solidFill>
                  <a:srgbClr val="00A5D1"/>
                </a:solidFill>
                <a:latin typeface="Times New Roman"/>
                <a:cs typeface="Times New Roman"/>
              </a:rPr>
              <a:t>o</a:t>
            </a:r>
            <a:r>
              <a:rPr sz="2800" spc="4" baseline="-14493" dirty="0" smtClean="0">
                <a:solidFill>
                  <a:srgbClr val="00A5D1"/>
                </a:solidFill>
                <a:latin typeface="Times New Roman"/>
                <a:cs typeface="Times New Roman"/>
              </a:rPr>
              <a:t>r</a:t>
            </a:r>
            <a:r>
              <a:rPr sz="2800" spc="0" baseline="-14493" dirty="0" smtClean="0">
                <a:solidFill>
                  <a:srgbClr val="00A5D1"/>
                </a:solidFill>
                <a:latin typeface="Times New Roman"/>
                <a:cs typeface="Times New Roman"/>
              </a:rPr>
              <a:t>k</a:t>
            </a:r>
            <a:endParaRPr sz="2800">
              <a:latin typeface="Times New Roman"/>
              <a:cs typeface="Times New Roman"/>
            </a:endParaRPr>
          </a:p>
          <a:p>
            <a:pPr marL="18801">
              <a:lnSpc>
                <a:spcPts val="5105"/>
              </a:lnSpc>
              <a:spcBef>
                <a:spcPts val="204"/>
              </a:spcBef>
            </a:pPr>
            <a:r>
              <a:rPr sz="8025" spc="0" baseline="1625" smtClean="0">
                <a:solidFill>
                  <a:srgbClr val="00A5D1"/>
                </a:solidFill>
                <a:latin typeface="Times New Roman"/>
                <a:cs typeface="Times New Roman"/>
              </a:rPr>
              <a:t>Locations</a:t>
            </a:r>
            <a:endParaRPr sz="5350">
              <a:latin typeface="Times New Roman"/>
              <a:cs typeface="Times New Roman"/>
            </a:endParaRPr>
          </a:p>
        </p:txBody>
      </p:sp>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5" name="object 15"/>
          <p:cNvSpPr/>
          <p:nvPr/>
        </p:nvSpPr>
        <p:spPr>
          <a:xfrm>
            <a:off x="-2344938" y="-54744"/>
            <a:ext cx="11339881" cy="7730131"/>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21677" y="2864015"/>
            <a:ext cx="2050923" cy="336386"/>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8" name="object 18"/>
          <p:cNvSpPr/>
          <p:nvPr/>
        </p:nvSpPr>
        <p:spPr>
          <a:xfrm>
            <a:off x="5257800" y="1524000"/>
            <a:ext cx="2118194"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4"/>
            <a:tile tx="0" ty="0" sx="100000" sy="100000" flip="none" algn="tl"/>
          </a:blip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5257800" y="1371600"/>
            <a:ext cx="2057400" cy="609600"/>
          </a:xfrm>
          <a:prstGeom prst="rect">
            <a:avLst/>
          </a:prstGeom>
        </p:spPr>
        <p:txBody>
          <a:bodyPr wrap="square" lIns="0" tIns="0" rIns="0" bIns="0" rtlCol="0">
            <a:noAutofit/>
          </a:bodyPr>
          <a:lstStyle/>
          <a:p>
            <a:pPr marL="12700">
              <a:lnSpc>
                <a:spcPts val="5545"/>
              </a:lnSpc>
              <a:spcBef>
                <a:spcPts val="277"/>
              </a:spcBef>
            </a:pPr>
            <a:r>
              <a:rPr sz="4400" spc="0" dirty="0" smtClean="0">
                <a:solidFill>
                  <a:srgbClr val="0079A4"/>
                </a:solidFill>
                <a:latin typeface="Times New Roman" pitchFamily="18" charset="0"/>
                <a:cs typeface="Times New Roman" pitchFamily="18" charset="0"/>
              </a:rPr>
              <a:t>Location</a:t>
            </a:r>
            <a:endParaRPr sz="4400">
              <a:solidFill>
                <a:srgbClr val="0079A4"/>
              </a:solidFill>
              <a:latin typeface="Times New Roman" pitchFamily="18" charset="0"/>
              <a:cs typeface="Times New Roman" pitchFamily="18" charset="0"/>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1EDFC"/>
          </a:solidFill>
        </p:spPr>
        <p:txBody>
          <a:bodyPr wrap="square" lIns="0" tIns="0" rIns="0" bIns="0" rtlCol="0">
            <a:noAutofit/>
          </a:bodyPr>
          <a:lstStyle/>
          <a:p>
            <a:endParaRPr/>
          </a:p>
        </p:txBody>
      </p:sp>
      <p:sp>
        <p:nvSpPr>
          <p:cNvPr id="37" name="object 37"/>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38" name="object 38"/>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39" name="object 39"/>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40" name="object 40"/>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41" name="object 41"/>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42" name="object 42"/>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43" name="object 43"/>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44" name="object 44"/>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2" name="object 22"/>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23" name="object 23"/>
          <p:cNvSpPr/>
          <p:nvPr/>
        </p:nvSpPr>
        <p:spPr>
          <a:xfrm>
            <a:off x="2369" y="6940852"/>
            <a:ext cx="24803" cy="7188"/>
          </a:xfrm>
          <a:custGeom>
            <a:avLst/>
            <a:gdLst/>
            <a:ahLst/>
            <a:cxnLst/>
            <a:rect l="l" t="t" r="r" b="b"/>
            <a:pathLst>
              <a:path w="24803" h="7188">
                <a:moveTo>
                  <a:pt x="24803" y="7188"/>
                </a:moveTo>
                <a:lnTo>
                  <a:pt x="24233" y="6915"/>
                </a:lnTo>
                <a:lnTo>
                  <a:pt x="9906" y="1512"/>
                </a:lnTo>
                <a:lnTo>
                  <a:pt x="0" y="0"/>
                </a:lnTo>
                <a:lnTo>
                  <a:pt x="5989" y="2510"/>
                </a:lnTo>
                <a:lnTo>
                  <a:pt x="12804" y="5363"/>
                </a:lnTo>
                <a:lnTo>
                  <a:pt x="16371" y="6839"/>
                </a:lnTo>
                <a:lnTo>
                  <a:pt x="16732" y="6845"/>
                </a:lnTo>
                <a:lnTo>
                  <a:pt x="12756" y="3568"/>
                </a:lnTo>
                <a:lnTo>
                  <a:pt x="17063" y="4728"/>
                </a:lnTo>
                <a:lnTo>
                  <a:pt x="24803" y="7188"/>
                </a:lnTo>
                <a:close/>
              </a:path>
            </a:pathLst>
          </a:custGeom>
          <a:solidFill>
            <a:srgbClr val="D1EDFC"/>
          </a:solidFill>
        </p:spPr>
        <p:txBody>
          <a:bodyPr wrap="square" lIns="0" tIns="0" rIns="0" bIns="0" rtlCol="0">
            <a:noAutofit/>
          </a:bodyPr>
          <a:lstStyle/>
          <a:p>
            <a:endParaRPr/>
          </a:p>
        </p:txBody>
      </p:sp>
      <p:sp>
        <p:nvSpPr>
          <p:cNvPr id="25" name="object 25"/>
          <p:cNvSpPr/>
          <p:nvPr/>
        </p:nvSpPr>
        <p:spPr>
          <a:xfrm>
            <a:off x="69112" y="6962663"/>
            <a:ext cx="23161" cy="11856"/>
          </a:xfrm>
          <a:custGeom>
            <a:avLst/>
            <a:gdLst/>
            <a:ahLst/>
            <a:cxnLst/>
            <a:rect l="l" t="t" r="r" b="b"/>
            <a:pathLst>
              <a:path w="23161" h="11856">
                <a:moveTo>
                  <a:pt x="18124" y="7652"/>
                </a:moveTo>
                <a:lnTo>
                  <a:pt x="10171" y="3717"/>
                </a:lnTo>
                <a:lnTo>
                  <a:pt x="3428" y="0"/>
                </a:lnTo>
                <a:lnTo>
                  <a:pt x="0" y="1257"/>
                </a:lnTo>
                <a:lnTo>
                  <a:pt x="12814" y="8064"/>
                </a:lnTo>
                <a:lnTo>
                  <a:pt x="14757" y="11137"/>
                </a:lnTo>
                <a:lnTo>
                  <a:pt x="21159" y="11856"/>
                </a:lnTo>
                <a:lnTo>
                  <a:pt x="23161" y="10725"/>
                </a:lnTo>
                <a:lnTo>
                  <a:pt x="18124" y="7652"/>
                </a:lnTo>
                <a:close/>
              </a:path>
            </a:pathLst>
          </a:custGeom>
          <a:solidFill>
            <a:srgbClr val="D1EDFC"/>
          </a:solidFill>
        </p:spPr>
        <p:txBody>
          <a:bodyPr wrap="square" lIns="0" tIns="0" rIns="0" bIns="0" rtlCol="0">
            <a:noAutofit/>
          </a:bodyPr>
          <a:lstStyle/>
          <a:p>
            <a:endParaRPr/>
          </a:p>
        </p:txBody>
      </p:sp>
      <p:sp>
        <p:nvSpPr>
          <p:cNvPr id="26" name="object 26"/>
          <p:cNvSpPr/>
          <p:nvPr/>
        </p:nvSpPr>
        <p:spPr>
          <a:xfrm>
            <a:off x="782782" y="7138874"/>
            <a:ext cx="25107" cy="3657"/>
          </a:xfrm>
          <a:custGeom>
            <a:avLst/>
            <a:gdLst/>
            <a:ahLst/>
            <a:cxnLst/>
            <a:rect l="l" t="t" r="r" b="b"/>
            <a:pathLst>
              <a:path w="25107" h="3657">
                <a:moveTo>
                  <a:pt x="12369" y="609"/>
                </a:moveTo>
                <a:lnTo>
                  <a:pt x="8051" y="1117"/>
                </a:lnTo>
                <a:lnTo>
                  <a:pt x="9334" y="2476"/>
                </a:lnTo>
                <a:lnTo>
                  <a:pt x="0" y="1473"/>
                </a:lnTo>
                <a:lnTo>
                  <a:pt x="11827" y="3033"/>
                </a:lnTo>
                <a:lnTo>
                  <a:pt x="25107" y="3657"/>
                </a:lnTo>
                <a:lnTo>
                  <a:pt x="22809" y="2971"/>
                </a:lnTo>
                <a:lnTo>
                  <a:pt x="13436" y="0"/>
                </a:lnTo>
                <a:lnTo>
                  <a:pt x="12369" y="609"/>
                </a:lnTo>
                <a:close/>
              </a:path>
            </a:pathLst>
          </a:custGeom>
          <a:solidFill>
            <a:srgbClr val="D1EDFC"/>
          </a:solidFill>
        </p:spPr>
        <p:txBody>
          <a:bodyPr wrap="square" lIns="0" tIns="0" rIns="0" bIns="0" rtlCol="0">
            <a:noAutofit/>
          </a:bodyPr>
          <a:lstStyle/>
          <a:p>
            <a:endParaRPr/>
          </a:p>
        </p:txBody>
      </p:sp>
      <p:sp>
        <p:nvSpPr>
          <p:cNvPr id="27" name="object 27"/>
          <p:cNvSpPr/>
          <p:nvPr/>
        </p:nvSpPr>
        <p:spPr>
          <a:xfrm>
            <a:off x="916790" y="7159271"/>
            <a:ext cx="67906" cy="3151"/>
          </a:xfrm>
          <a:custGeom>
            <a:avLst/>
            <a:gdLst/>
            <a:ahLst/>
            <a:cxnLst/>
            <a:rect l="l" t="t" r="r" b="b"/>
            <a:pathLst>
              <a:path w="67906" h="3151">
                <a:moveTo>
                  <a:pt x="67906" y="2387"/>
                </a:moveTo>
                <a:lnTo>
                  <a:pt x="0" y="0"/>
                </a:lnTo>
                <a:lnTo>
                  <a:pt x="5195" y="483"/>
                </a:lnTo>
                <a:lnTo>
                  <a:pt x="20756" y="1686"/>
                </a:lnTo>
                <a:lnTo>
                  <a:pt x="36921" y="2624"/>
                </a:lnTo>
                <a:lnTo>
                  <a:pt x="51577" y="3151"/>
                </a:lnTo>
                <a:lnTo>
                  <a:pt x="62610" y="3121"/>
                </a:lnTo>
                <a:lnTo>
                  <a:pt x="67906" y="2387"/>
                </a:lnTo>
                <a:close/>
              </a:path>
            </a:pathLst>
          </a:custGeom>
          <a:solidFill>
            <a:srgbClr val="D1EDFC"/>
          </a:solidFill>
        </p:spPr>
        <p:txBody>
          <a:bodyPr wrap="square" lIns="0" tIns="0" rIns="0" bIns="0" rtlCol="0">
            <a:noAutofit/>
          </a:bodyPr>
          <a:lstStyle/>
          <a:p>
            <a:endParaRPr/>
          </a:p>
        </p:txBody>
      </p:sp>
      <p:sp>
        <p:nvSpPr>
          <p:cNvPr id="28" name="object 28"/>
          <p:cNvSpPr/>
          <p:nvPr/>
        </p:nvSpPr>
        <p:spPr>
          <a:xfrm>
            <a:off x="1150254" y="7184541"/>
            <a:ext cx="19807" cy="2897"/>
          </a:xfrm>
          <a:custGeom>
            <a:avLst/>
            <a:gdLst/>
            <a:ahLst/>
            <a:cxnLst/>
            <a:rect l="l" t="t" r="r" b="b"/>
            <a:pathLst>
              <a:path w="19807" h="2897">
                <a:moveTo>
                  <a:pt x="1422" y="2197"/>
                </a:moveTo>
                <a:lnTo>
                  <a:pt x="4889" y="2427"/>
                </a:lnTo>
                <a:lnTo>
                  <a:pt x="17526" y="2897"/>
                </a:lnTo>
                <a:lnTo>
                  <a:pt x="19807" y="2087"/>
                </a:lnTo>
                <a:lnTo>
                  <a:pt x="11150" y="0"/>
                </a:lnTo>
                <a:lnTo>
                  <a:pt x="6858" y="787"/>
                </a:lnTo>
                <a:lnTo>
                  <a:pt x="0" y="914"/>
                </a:lnTo>
                <a:lnTo>
                  <a:pt x="1422" y="2197"/>
                </a:lnTo>
                <a:close/>
              </a:path>
            </a:pathLst>
          </a:custGeom>
          <a:solidFill>
            <a:srgbClr val="D1EDFC"/>
          </a:solidFill>
        </p:spPr>
        <p:txBody>
          <a:bodyPr wrap="square" lIns="0" tIns="0" rIns="0" bIns="0" rtlCol="0">
            <a:noAutofit/>
          </a:bodyPr>
          <a:lstStyle/>
          <a:p>
            <a:endParaRPr/>
          </a:p>
        </p:txBody>
      </p:sp>
      <p:sp>
        <p:nvSpPr>
          <p:cNvPr id="29" name="object 29"/>
          <p:cNvSpPr/>
          <p:nvPr/>
        </p:nvSpPr>
        <p:spPr>
          <a:xfrm>
            <a:off x="1173843" y="7180299"/>
            <a:ext cx="29593" cy="4114"/>
          </a:xfrm>
          <a:custGeom>
            <a:avLst/>
            <a:gdLst/>
            <a:ahLst/>
            <a:cxnLst/>
            <a:rect l="l" t="t" r="r" b="b"/>
            <a:pathLst>
              <a:path w="29593" h="4114">
                <a:moveTo>
                  <a:pt x="472" y="0"/>
                </a:moveTo>
                <a:lnTo>
                  <a:pt x="0" y="451"/>
                </a:lnTo>
                <a:lnTo>
                  <a:pt x="6880" y="2272"/>
                </a:lnTo>
                <a:lnTo>
                  <a:pt x="21395" y="2987"/>
                </a:lnTo>
                <a:lnTo>
                  <a:pt x="29593" y="4114"/>
                </a:lnTo>
                <a:lnTo>
                  <a:pt x="26661" y="3434"/>
                </a:lnTo>
                <a:lnTo>
                  <a:pt x="15988" y="1423"/>
                </a:lnTo>
                <a:lnTo>
                  <a:pt x="472" y="0"/>
                </a:lnTo>
                <a:close/>
              </a:path>
            </a:pathLst>
          </a:custGeom>
          <a:solidFill>
            <a:srgbClr val="D1EDFC"/>
          </a:solidFill>
        </p:spPr>
        <p:txBody>
          <a:bodyPr wrap="square" lIns="0" tIns="0" rIns="0" bIns="0" rtlCol="0">
            <a:noAutofit/>
          </a:bodyPr>
          <a:lstStyle/>
          <a:p>
            <a:endParaRPr/>
          </a:p>
        </p:txBody>
      </p:sp>
      <p:sp>
        <p:nvSpPr>
          <p:cNvPr id="30" name="object 30"/>
          <p:cNvSpPr/>
          <p:nvPr/>
        </p:nvSpPr>
        <p:spPr>
          <a:xfrm>
            <a:off x="1559544" y="7197386"/>
            <a:ext cx="38743" cy="2043"/>
          </a:xfrm>
          <a:custGeom>
            <a:avLst/>
            <a:gdLst/>
            <a:ahLst/>
            <a:cxnLst/>
            <a:rect l="l" t="t" r="r" b="b"/>
            <a:pathLst>
              <a:path w="38743" h="2043">
                <a:moveTo>
                  <a:pt x="720" y="809"/>
                </a:moveTo>
                <a:lnTo>
                  <a:pt x="0" y="1208"/>
                </a:lnTo>
                <a:lnTo>
                  <a:pt x="3358" y="2043"/>
                </a:lnTo>
                <a:lnTo>
                  <a:pt x="14663" y="1565"/>
                </a:lnTo>
                <a:lnTo>
                  <a:pt x="28322" y="891"/>
                </a:lnTo>
                <a:lnTo>
                  <a:pt x="38743" y="1139"/>
                </a:lnTo>
                <a:lnTo>
                  <a:pt x="26978" y="0"/>
                </a:lnTo>
                <a:lnTo>
                  <a:pt x="12714" y="350"/>
                </a:lnTo>
                <a:lnTo>
                  <a:pt x="720" y="809"/>
                </a:lnTo>
                <a:close/>
              </a:path>
            </a:pathLst>
          </a:custGeom>
          <a:solidFill>
            <a:srgbClr val="D1EDFC"/>
          </a:solidFill>
        </p:spPr>
        <p:txBody>
          <a:bodyPr wrap="square" lIns="0" tIns="0" rIns="0" bIns="0" rtlCol="0">
            <a:noAutofit/>
          </a:bodyPr>
          <a:lstStyle/>
          <a:p>
            <a:endParaRPr/>
          </a:p>
        </p:txBody>
      </p:sp>
      <p:sp>
        <p:nvSpPr>
          <p:cNvPr id="31" name="object 31"/>
          <p:cNvSpPr/>
          <p:nvPr/>
        </p:nvSpPr>
        <p:spPr>
          <a:xfrm>
            <a:off x="1739738" y="7192135"/>
            <a:ext cx="18655" cy="3035"/>
          </a:xfrm>
          <a:custGeom>
            <a:avLst/>
            <a:gdLst/>
            <a:ahLst/>
            <a:cxnLst/>
            <a:rect l="l" t="t" r="r" b="b"/>
            <a:pathLst>
              <a:path w="18655" h="3035">
                <a:moveTo>
                  <a:pt x="10335" y="2700"/>
                </a:moveTo>
                <a:lnTo>
                  <a:pt x="18655" y="1281"/>
                </a:lnTo>
                <a:lnTo>
                  <a:pt x="14884" y="0"/>
                </a:lnTo>
                <a:lnTo>
                  <a:pt x="8178" y="749"/>
                </a:lnTo>
                <a:lnTo>
                  <a:pt x="5803" y="393"/>
                </a:lnTo>
                <a:lnTo>
                  <a:pt x="0" y="368"/>
                </a:lnTo>
                <a:lnTo>
                  <a:pt x="5397" y="3035"/>
                </a:lnTo>
                <a:lnTo>
                  <a:pt x="10335" y="2700"/>
                </a:lnTo>
                <a:close/>
              </a:path>
            </a:pathLst>
          </a:custGeom>
          <a:solidFill>
            <a:srgbClr val="D1EDFC"/>
          </a:solidFill>
        </p:spPr>
        <p:txBody>
          <a:bodyPr wrap="square" lIns="0" tIns="0" rIns="0" bIns="0" rtlCol="0">
            <a:noAutofit/>
          </a:bodyPr>
          <a:lstStyle/>
          <a:p>
            <a:endParaRPr/>
          </a:p>
        </p:txBody>
      </p:sp>
      <p:sp>
        <p:nvSpPr>
          <p:cNvPr id="32" name="object 32"/>
          <p:cNvSpPr/>
          <p:nvPr/>
        </p:nvSpPr>
        <p:spPr>
          <a:xfrm>
            <a:off x="4881532" y="6453026"/>
            <a:ext cx="17437" cy="8496"/>
          </a:xfrm>
          <a:custGeom>
            <a:avLst/>
            <a:gdLst/>
            <a:ahLst/>
            <a:cxnLst/>
            <a:rect l="l" t="t" r="r" b="b"/>
            <a:pathLst>
              <a:path w="17437" h="8496">
                <a:moveTo>
                  <a:pt x="17437" y="0"/>
                </a:moveTo>
                <a:lnTo>
                  <a:pt x="1752" y="5384"/>
                </a:lnTo>
                <a:lnTo>
                  <a:pt x="0" y="8496"/>
                </a:lnTo>
                <a:lnTo>
                  <a:pt x="17437" y="0"/>
                </a:lnTo>
                <a:close/>
              </a:path>
            </a:pathLst>
          </a:custGeom>
          <a:solidFill>
            <a:srgbClr val="D1EDFC"/>
          </a:solidFill>
        </p:spPr>
        <p:txBody>
          <a:bodyPr wrap="square" lIns="0" tIns="0" rIns="0" bIns="0" rtlCol="0">
            <a:noAutofit/>
          </a:bodyPr>
          <a:lstStyle/>
          <a:p>
            <a:endParaRPr/>
          </a:p>
        </p:txBody>
      </p:sp>
      <p:sp>
        <p:nvSpPr>
          <p:cNvPr id="33" name="object 33"/>
          <p:cNvSpPr/>
          <p:nvPr/>
        </p:nvSpPr>
        <p:spPr>
          <a:xfrm>
            <a:off x="6094616" y="5667395"/>
            <a:ext cx="14147" cy="9169"/>
          </a:xfrm>
          <a:custGeom>
            <a:avLst/>
            <a:gdLst/>
            <a:ahLst/>
            <a:cxnLst/>
            <a:rect l="l" t="t" r="r" b="b"/>
            <a:pathLst>
              <a:path w="14147" h="9169">
                <a:moveTo>
                  <a:pt x="9377" y="3928"/>
                </a:moveTo>
                <a:lnTo>
                  <a:pt x="14147" y="0"/>
                </a:lnTo>
                <a:lnTo>
                  <a:pt x="13363" y="371"/>
                </a:lnTo>
                <a:lnTo>
                  <a:pt x="10584" y="325"/>
                </a:lnTo>
                <a:lnTo>
                  <a:pt x="7124" y="3215"/>
                </a:lnTo>
                <a:lnTo>
                  <a:pt x="9377" y="3928"/>
                </a:lnTo>
                <a:close/>
              </a:path>
              <a:path w="14147" h="9169">
                <a:moveTo>
                  <a:pt x="896" y="8366"/>
                </a:moveTo>
                <a:lnTo>
                  <a:pt x="0" y="9169"/>
                </a:lnTo>
                <a:lnTo>
                  <a:pt x="7124" y="3215"/>
                </a:lnTo>
                <a:lnTo>
                  <a:pt x="896" y="8366"/>
                </a:lnTo>
                <a:close/>
              </a:path>
            </a:pathLst>
          </a:custGeom>
          <a:solidFill>
            <a:srgbClr val="D1EDFC"/>
          </a:solidFill>
        </p:spPr>
        <p:txBody>
          <a:bodyPr wrap="square" lIns="0" tIns="0" rIns="0" bIns="0" rtlCol="0">
            <a:noAutofit/>
          </a:bodyPr>
          <a:lstStyle/>
          <a:p>
            <a:endParaRPr/>
          </a:p>
        </p:txBody>
      </p:sp>
      <p:sp>
        <p:nvSpPr>
          <p:cNvPr id="34" name="object 34"/>
          <p:cNvSpPr/>
          <p:nvPr/>
        </p:nvSpPr>
        <p:spPr>
          <a:xfrm>
            <a:off x="6634319" y="5132976"/>
            <a:ext cx="5969" cy="4559"/>
          </a:xfrm>
          <a:custGeom>
            <a:avLst/>
            <a:gdLst/>
            <a:ahLst/>
            <a:cxnLst/>
            <a:rect l="l" t="t" r="r" b="b"/>
            <a:pathLst>
              <a:path w="5969" h="4559">
                <a:moveTo>
                  <a:pt x="5969" y="279"/>
                </a:moveTo>
                <a:lnTo>
                  <a:pt x="0" y="0"/>
                </a:lnTo>
                <a:lnTo>
                  <a:pt x="1930" y="4559"/>
                </a:lnTo>
                <a:lnTo>
                  <a:pt x="5969" y="279"/>
                </a:lnTo>
                <a:close/>
              </a:path>
            </a:pathLst>
          </a:custGeom>
          <a:solidFill>
            <a:srgbClr val="D1EDFC"/>
          </a:solidFill>
        </p:spPr>
        <p:txBody>
          <a:bodyPr wrap="square" lIns="0" tIns="0" rIns="0" bIns="0" rtlCol="0">
            <a:noAutofit/>
          </a:bodyPr>
          <a:lstStyle/>
          <a:p>
            <a:endParaRPr/>
          </a:p>
        </p:txBody>
      </p:sp>
      <p:sp>
        <p:nvSpPr>
          <p:cNvPr id="35"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1EDFC">
                  <a:shade val="30000"/>
                  <a:satMod val="115000"/>
                </a:srgbClr>
              </a:gs>
              <a:gs pos="50000">
                <a:srgbClr val="D1EDFC">
                  <a:shade val="67500"/>
                  <a:satMod val="115000"/>
                </a:srgbClr>
              </a:gs>
              <a:gs pos="100000">
                <a:srgbClr val="D1EDFC">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8" name="object 18"/>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9" name="object 19"/>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7" name="object 17"/>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6" name="object 16"/>
          <p:cNvSpPr txBox="1"/>
          <p:nvPr/>
        </p:nvSpPr>
        <p:spPr>
          <a:xfrm>
            <a:off x="9144000" y="457200"/>
            <a:ext cx="838200" cy="228600"/>
          </a:xfrm>
          <a:prstGeom prst="rect">
            <a:avLst/>
          </a:prstGeom>
        </p:spPr>
        <p:txBody>
          <a:bodyPr wrap="square" lIns="0" tIns="0" rIns="0" bIns="0" rtlCol="0">
            <a:noAutofit/>
          </a:bodyPr>
          <a:lstStyle/>
          <a:p>
            <a:pPr marL="12700">
              <a:lnSpc>
                <a:spcPts val="1310"/>
              </a:lnSpc>
              <a:spcBef>
                <a:spcPts val="65"/>
              </a:spcBef>
            </a:pPr>
            <a:r>
              <a:rPr sz="2000" spc="-9" dirty="0" smtClean="0">
                <a:solidFill>
                  <a:schemeClr val="accent1">
                    <a:lumMod val="75000"/>
                  </a:schemeClr>
                </a:solidFill>
                <a:cs typeface="Times New Roman" pitchFamily="18" charset="0"/>
              </a:rPr>
              <a:t>T</a:t>
            </a:r>
            <a:r>
              <a:rPr sz="2000" spc="0" dirty="0" smtClean="0">
                <a:solidFill>
                  <a:schemeClr val="accent1">
                    <a:lumMod val="75000"/>
                  </a:schemeClr>
                </a:solidFill>
                <a:cs typeface="Times New Roman" pitchFamily="18" charset="0"/>
              </a:rPr>
              <a:t>he</a:t>
            </a:r>
            <a:endParaRPr sz="2000">
              <a:solidFill>
                <a:schemeClr val="accent1">
                  <a:lumMod val="75000"/>
                </a:schemeClr>
              </a:solidFill>
              <a:cs typeface="Times New Roman" pitchFamily="18" charset="0"/>
            </a:endParaRPr>
          </a:p>
        </p:txBody>
      </p:sp>
      <p:sp>
        <p:nvSpPr>
          <p:cNvPr id="15" name="object 15"/>
          <p:cNvSpPr txBox="1"/>
          <p:nvPr/>
        </p:nvSpPr>
        <p:spPr>
          <a:xfrm>
            <a:off x="9144000" y="533400"/>
            <a:ext cx="2735452" cy="704471"/>
          </a:xfrm>
          <a:prstGeom prst="rect">
            <a:avLst/>
          </a:prstGeom>
        </p:spPr>
        <p:txBody>
          <a:bodyPr wrap="square" lIns="0" tIns="0" rIns="0" bIns="0" rtlCol="0">
            <a:noAutofit/>
          </a:bodyPr>
          <a:lstStyle/>
          <a:p>
            <a:pPr marL="12700">
              <a:lnSpc>
                <a:spcPts val="5545"/>
              </a:lnSpc>
              <a:spcBef>
                <a:spcPts val="277"/>
              </a:spcBef>
            </a:pPr>
            <a:r>
              <a:rPr sz="4000" spc="0" dirty="0" smtClean="0">
                <a:solidFill>
                  <a:schemeClr val="accent1">
                    <a:lumMod val="75000"/>
                  </a:schemeClr>
                </a:solidFill>
                <a:latin typeface="Adobe Garamond Pro"/>
                <a:cs typeface="Times New Roman" pitchFamily="18" charset="0"/>
              </a:rPr>
              <a:t>Company</a:t>
            </a:r>
            <a:endParaRPr sz="4000">
              <a:solidFill>
                <a:schemeClr val="accent1">
                  <a:lumMod val="75000"/>
                </a:schemeClr>
              </a:solidFill>
              <a:latin typeface="Adobe Garamond Pro"/>
              <a:cs typeface="Times New Roman" pitchFamily="18" charset="0"/>
            </a:endParaRPr>
          </a:p>
        </p:txBody>
      </p:sp>
      <p:sp>
        <p:nvSpPr>
          <p:cNvPr id="14" name="object 14"/>
          <p:cNvSpPr txBox="1"/>
          <p:nvPr/>
        </p:nvSpPr>
        <p:spPr>
          <a:xfrm>
            <a:off x="9067800" y="2667000"/>
            <a:ext cx="5410200" cy="4495800"/>
          </a:xfrm>
          <a:prstGeom prst="rect">
            <a:avLst/>
          </a:prstGeom>
        </p:spPr>
        <p:txBody>
          <a:bodyPr wrap="square" lIns="0" tIns="0" rIns="0" bIns="0" rtlCol="0">
            <a:noAutofit/>
          </a:bodyPr>
          <a:lstStyle/>
          <a:p>
            <a:pPr marL="12700" algn="just">
              <a:lnSpc>
                <a:spcPts val="2250"/>
              </a:lnSpc>
              <a:spcBef>
                <a:spcPts val="100"/>
              </a:spcBef>
            </a:pPr>
            <a:endParaRPr lang="en-US" sz="4000" dirty="0" smtClean="0">
              <a:solidFill>
                <a:srgbClr val="221F20"/>
              </a:solidFill>
              <a:latin typeface="Adobe Garamond Pro" pitchFamily="18" charset="0"/>
              <a:cs typeface="Times New Roman"/>
            </a:endParaRPr>
          </a:p>
          <a:p>
            <a:pPr marL="12700" algn="just">
              <a:lnSpc>
                <a:spcPts val="2250"/>
              </a:lnSpc>
              <a:spcBef>
                <a:spcPts val="100"/>
              </a:spcBef>
            </a:pPr>
            <a:r>
              <a:rPr lang="en-US" sz="4000" dirty="0" smtClean="0">
                <a:solidFill>
                  <a:srgbClr val="221F20"/>
                </a:solidFill>
                <a:latin typeface="Adobe Garamond Pro" pitchFamily="18" charset="0"/>
                <a:cs typeface="Times New Roman"/>
              </a:rPr>
              <a:t>L</a:t>
            </a:r>
            <a:r>
              <a:rPr sz="1600" b="1" spc="0" smtClean="0">
                <a:solidFill>
                  <a:srgbClr val="221F20"/>
                </a:solidFill>
                <a:latin typeface="Agency FB" pitchFamily="34" charset="0"/>
                <a:cs typeface="Times New Roman"/>
              </a:rPr>
              <a:t>ocated</a:t>
            </a:r>
            <a:r>
              <a:rPr lang="en-US" sz="1600" b="1" spc="0" dirty="0" smtClean="0">
                <a:solidFill>
                  <a:srgbClr val="221F20"/>
                </a:solidFill>
                <a:latin typeface="Agency FB" pitchFamily="34" charset="0"/>
                <a:cs typeface="Times New Roman"/>
              </a:rPr>
              <a:t> </a:t>
            </a:r>
            <a:r>
              <a:rPr sz="1600" b="1" spc="0" smtClean="0">
                <a:solidFill>
                  <a:srgbClr val="221F20"/>
                </a:solidFill>
                <a:latin typeface="Agency FB" pitchFamily="34" charset="0"/>
                <a:cs typeface="Times New Roman"/>
              </a:rPr>
              <a:t>in</a:t>
            </a:r>
            <a:r>
              <a:rPr lang="en-US" sz="1600" b="1" spc="0" dirty="0" smtClean="0">
                <a:solidFill>
                  <a:srgbClr val="221F20"/>
                </a:solidFill>
                <a:latin typeface="Agency FB" pitchFamily="34" charset="0"/>
                <a:cs typeface="Times New Roman"/>
              </a:rPr>
              <a:t> </a:t>
            </a:r>
            <a:r>
              <a:rPr sz="1600" b="1" spc="0" smtClean="0">
                <a:solidFill>
                  <a:srgbClr val="221F20"/>
                </a:solidFill>
                <a:latin typeface="Agency FB" pitchFamily="34" charset="0"/>
                <a:cs typeface="Times New Roman"/>
              </a:rPr>
              <a:t>N</a:t>
            </a:r>
            <a:r>
              <a:rPr lang="en-US" sz="1600" b="1" spc="0" dirty="0" smtClean="0">
                <a:solidFill>
                  <a:srgbClr val="221F20"/>
                </a:solidFill>
                <a:latin typeface="Agency FB" pitchFamily="34" charset="0"/>
                <a:cs typeface="Times New Roman"/>
              </a:rPr>
              <a:t>OIDA</a:t>
            </a:r>
            <a:r>
              <a:rPr sz="1600" spc="0" smtClean="0">
                <a:solidFill>
                  <a:srgbClr val="221F20"/>
                </a:solidFill>
                <a:latin typeface="Agency FB" pitchFamily="34" charset="0"/>
                <a:cs typeface="Times New Roman"/>
              </a:rPr>
              <a:t>,</a:t>
            </a:r>
            <a:r>
              <a:rPr lang="en-US" sz="1600" spc="0" dirty="0" smtClean="0">
                <a:solidFill>
                  <a:srgbClr val="221F20"/>
                </a:solidFill>
                <a:latin typeface="Agency FB" pitchFamily="34" charset="0"/>
                <a:cs typeface="Times New Roman"/>
              </a:rPr>
              <a:t> </a:t>
            </a:r>
            <a:r>
              <a:rPr lang="en-US" sz="1600" b="1" dirty="0" smtClean="0">
                <a:latin typeface="Agency FB" pitchFamily="34" charset="0"/>
              </a:rPr>
              <a:t>GVR Media Arts Pvt Ltd. (GVRMAPL) </a:t>
            </a:r>
            <a:r>
              <a:rPr lang="en-US" sz="1600" b="1" dirty="0">
                <a:latin typeface="Agency FB" pitchFamily="34" charset="0"/>
              </a:rPr>
              <a:t>is an Event Management Company with an aim to provide </a:t>
            </a:r>
            <a:r>
              <a:rPr lang="en-US" sz="1600" b="1" dirty="0" smtClean="0">
                <a:latin typeface="Agency FB" pitchFamily="34" charset="0"/>
              </a:rPr>
              <a:t>highest </a:t>
            </a:r>
            <a:r>
              <a:rPr lang="en-US" sz="1600" b="1" dirty="0">
                <a:latin typeface="Agency FB" pitchFamily="34" charset="0"/>
              </a:rPr>
              <a:t>standard of service. </a:t>
            </a:r>
            <a:r>
              <a:rPr lang="en-US" sz="1600" b="1" dirty="0" smtClean="0">
                <a:latin typeface="Agency FB" pitchFamily="34" charset="0"/>
              </a:rPr>
              <a:t>We </a:t>
            </a:r>
            <a:r>
              <a:rPr lang="en-US" sz="1600" b="1" dirty="0">
                <a:latin typeface="Agency FB" pitchFamily="34" charset="0"/>
              </a:rPr>
              <a:t>specialize in, complete event </a:t>
            </a:r>
            <a:r>
              <a:rPr lang="en-US" sz="1600" b="1" dirty="0" smtClean="0">
                <a:latin typeface="Agency FB" pitchFamily="34" charset="0"/>
              </a:rPr>
              <a:t>planning, production </a:t>
            </a:r>
            <a:r>
              <a:rPr lang="en-US" sz="1600" b="1" dirty="0">
                <a:latin typeface="Agency FB" pitchFamily="34" charset="0"/>
              </a:rPr>
              <a:t>and project management </a:t>
            </a:r>
            <a:r>
              <a:rPr lang="en-US" sz="1600" b="1" dirty="0" smtClean="0">
                <a:latin typeface="Agency FB" pitchFamily="34" charset="0"/>
              </a:rPr>
              <a:t>of programs </a:t>
            </a:r>
            <a:r>
              <a:rPr lang="en-US" sz="1600" b="1" dirty="0">
                <a:latin typeface="Agency FB" pitchFamily="34" charset="0"/>
              </a:rPr>
              <a:t>by delivering expert integration of the major business disciplines. The end-results enable our clients to better inform, </a:t>
            </a:r>
            <a:r>
              <a:rPr lang="en-US" sz="1600" b="1" dirty="0" smtClean="0">
                <a:latin typeface="Agency FB" pitchFamily="34" charset="0"/>
              </a:rPr>
              <a:t>entertain, </a:t>
            </a:r>
            <a:r>
              <a:rPr lang="en-US" sz="1600" b="1" dirty="0">
                <a:latin typeface="Agency FB" pitchFamily="34" charset="0"/>
              </a:rPr>
              <a:t>motivate and reward their target </a:t>
            </a:r>
            <a:r>
              <a:rPr lang="en-US" sz="1600" b="1" dirty="0" smtClean="0">
                <a:latin typeface="Agency FB" pitchFamily="34" charset="0"/>
              </a:rPr>
              <a:t>audiences. </a:t>
            </a:r>
          </a:p>
          <a:p>
            <a:pPr marL="12700" algn="just">
              <a:lnSpc>
                <a:spcPts val="2250"/>
              </a:lnSpc>
              <a:spcBef>
                <a:spcPts val="100"/>
              </a:spcBef>
            </a:pPr>
            <a:r>
              <a:rPr lang="en-US" sz="1600" b="1" dirty="0" smtClean="0">
                <a:latin typeface="Agency FB" pitchFamily="34" charset="0"/>
              </a:rPr>
              <a:t>	We </a:t>
            </a:r>
            <a:r>
              <a:rPr lang="en-US" sz="1600" b="1" dirty="0">
                <a:latin typeface="Agency FB" pitchFamily="34" charset="0"/>
              </a:rPr>
              <a:t>are committed </a:t>
            </a:r>
            <a:r>
              <a:rPr lang="en-US" sz="1600" b="1" dirty="0" smtClean="0">
                <a:latin typeface="Agency FB" pitchFamily="34" charset="0"/>
              </a:rPr>
              <a:t>in </a:t>
            </a:r>
            <a:r>
              <a:rPr lang="en-US" sz="1600" b="1" dirty="0">
                <a:latin typeface="Agency FB" pitchFamily="34" charset="0"/>
              </a:rPr>
              <a:t>providing a comprehensive and successful production. Because of this we are able to bring first time inquirers, as well as seasoned promoters, a profitable outcome for their venue, corporate party, fundraiser, festival, Conferences and meetings or any special event. We assist clients to accomplish their corporate communications objectives and maximize their shareholder value.</a:t>
            </a:r>
            <a:endParaRPr lang="en-US" sz="1600" dirty="0">
              <a:latin typeface="Agency FB" pitchFamily="34" charset="0"/>
            </a:endParaRPr>
          </a:p>
          <a:p>
            <a:pPr marL="12700" algn="just">
              <a:lnSpc>
                <a:spcPts val="2250"/>
              </a:lnSpc>
              <a:spcBef>
                <a:spcPts val="112"/>
              </a:spcBef>
            </a:pPr>
            <a:endParaRPr lang="en-US" sz="1100" dirty="0"/>
          </a:p>
          <a:p>
            <a:pPr marL="12700" algn="just">
              <a:lnSpc>
                <a:spcPts val="2250"/>
              </a:lnSpc>
              <a:spcBef>
                <a:spcPts val="112"/>
              </a:spcBef>
            </a:pPr>
            <a:r>
              <a:rPr sz="1100" spc="0" smtClean="0">
                <a:solidFill>
                  <a:srgbClr val="221F20"/>
                </a:solidFill>
                <a:cs typeface="Times New Roman"/>
              </a:rPr>
              <a:t> </a:t>
            </a:r>
            <a:endParaRPr sz="1100">
              <a:cs typeface="Times New Roman"/>
            </a:endParaRPr>
          </a:p>
        </p:txBody>
      </p:sp>
      <p:sp>
        <p:nvSpPr>
          <p:cNvPr id="5" name="object 5"/>
          <p:cNvSpPr txBox="1"/>
          <p:nvPr/>
        </p:nvSpPr>
        <p:spPr>
          <a:xfrm>
            <a:off x="0" y="0"/>
            <a:ext cx="7315200" cy="7315200"/>
          </a:xfrm>
          <a:prstGeom prst="rect">
            <a:avLst/>
          </a:prstGeom>
        </p:spPr>
        <p:txBody>
          <a:bodyPr wrap="square" lIns="0" tIns="0" rIns="0" bIns="0" rtlCol="0">
            <a:noAutofit/>
          </a:bodyPr>
          <a:lstStyle/>
          <a:p>
            <a:pPr marL="25400">
              <a:lnSpc>
                <a:spcPts val="1000"/>
              </a:lnSpc>
            </a:pPr>
            <a:endParaRPr sz="1000"/>
          </a:p>
        </p:txBody>
      </p:sp>
      <p:pic>
        <p:nvPicPr>
          <p:cNvPr id="1026" name="Picture 2" descr="C:\Documents and Settings\Administrator\Desktop\companyProfile.jpg"/>
          <p:cNvPicPr>
            <a:picLocks noChangeAspect="1" noChangeArrowheads="1"/>
          </p:cNvPicPr>
          <p:nvPr/>
        </p:nvPicPr>
        <p:blipFill>
          <a:blip r:embed="rId2"/>
          <a:srcRect/>
          <a:stretch>
            <a:fillRect/>
          </a:stretch>
        </p:blipFill>
        <p:spPr bwMode="auto">
          <a:xfrm>
            <a:off x="0" y="0"/>
            <a:ext cx="7315199" cy="7315200"/>
          </a:xfrm>
          <a:prstGeom prst="rect">
            <a:avLst/>
          </a:prstGeom>
          <a:noFill/>
        </p:spPr>
      </p:pic>
      <p:pic>
        <p:nvPicPr>
          <p:cNvPr id="1027" name="Picture 3" descr="C:\Documents and Settings\Administrator\Desktop\Company_image_2.jpg"/>
          <p:cNvPicPr>
            <a:picLocks noChangeAspect="1" noChangeArrowheads="1"/>
          </p:cNvPicPr>
          <p:nvPr/>
        </p:nvPicPr>
        <p:blipFill>
          <a:blip r:embed="rId3"/>
          <a:srcRect/>
          <a:stretch>
            <a:fillRect/>
          </a:stretch>
        </p:blipFill>
        <p:spPr bwMode="auto">
          <a:xfrm>
            <a:off x="8915400" y="1295400"/>
            <a:ext cx="5715000" cy="144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p:nvPr/>
        </p:nvSpPr>
        <p:spPr>
          <a:xfrm>
            <a:off x="9469475" y="0"/>
            <a:ext cx="5160925" cy="990600"/>
          </a:xfrm>
          <a:prstGeom prst="rect">
            <a:avLst/>
          </a:prstGeom>
        </p:spPr>
        <p:txBody>
          <a:bodyPr wrap="square" lIns="0" tIns="0" rIns="0" bIns="0" rtlCol="0">
            <a:noAutofit/>
          </a:bodyPr>
          <a:lstStyle/>
          <a:p>
            <a:pPr marL="183183">
              <a:lnSpc>
                <a:spcPts val="1010"/>
              </a:lnSpc>
              <a:spcBef>
                <a:spcPts val="3506"/>
              </a:spcBef>
            </a:pPr>
            <a:endParaRPr lang="en-US" sz="1000" spc="-39" baseline="-14493" dirty="0" smtClean="0">
              <a:solidFill>
                <a:srgbClr val="00A5D1"/>
              </a:solidFill>
              <a:latin typeface="Times New Roman" pitchFamily="18" charset="0"/>
              <a:cs typeface="Times New Roman" pitchFamily="18" charset="0"/>
            </a:endParaRPr>
          </a:p>
          <a:p>
            <a:pPr marL="183183">
              <a:lnSpc>
                <a:spcPts val="1010"/>
              </a:lnSpc>
              <a:spcBef>
                <a:spcPts val="3506"/>
              </a:spcBef>
            </a:pPr>
            <a:r>
              <a:rPr sz="3200" spc="-39" baseline="-14493" smtClean="0">
                <a:solidFill>
                  <a:srgbClr val="00A5D1"/>
                </a:solidFill>
                <a:latin typeface="Times New Roman" pitchFamily="18" charset="0"/>
                <a:cs typeface="Times New Roman" pitchFamily="18" charset="0"/>
              </a:rPr>
              <a:t>W</a:t>
            </a:r>
            <a:r>
              <a:rPr sz="3200" spc="0" baseline="-14493" smtClean="0">
                <a:solidFill>
                  <a:srgbClr val="00A5D1"/>
                </a:solidFill>
                <a:latin typeface="Times New Roman" pitchFamily="18" charset="0"/>
                <a:cs typeface="Times New Roman" pitchFamily="18" charset="0"/>
              </a:rPr>
              <a:t>o</a:t>
            </a:r>
            <a:r>
              <a:rPr sz="3200" spc="4" baseline="-14493" smtClean="0">
                <a:solidFill>
                  <a:srgbClr val="00A5D1"/>
                </a:solidFill>
                <a:latin typeface="Times New Roman" pitchFamily="18" charset="0"/>
                <a:cs typeface="Times New Roman" pitchFamily="18" charset="0"/>
              </a:rPr>
              <a:t>r</a:t>
            </a:r>
            <a:r>
              <a:rPr sz="3200" spc="0" baseline="-14493" smtClean="0">
                <a:solidFill>
                  <a:srgbClr val="00A5D1"/>
                </a:solidFill>
                <a:latin typeface="Times New Roman" pitchFamily="18" charset="0"/>
                <a:cs typeface="Times New Roman" pitchFamily="18" charset="0"/>
              </a:rPr>
              <a:t>k</a:t>
            </a:r>
            <a:endParaRPr sz="3200">
              <a:latin typeface="Times New Roman" pitchFamily="18" charset="0"/>
              <a:cs typeface="Times New Roman" pitchFamily="18" charset="0"/>
            </a:endParaRPr>
          </a:p>
          <a:p>
            <a:pPr marL="18801">
              <a:lnSpc>
                <a:spcPts val="5105"/>
              </a:lnSpc>
              <a:spcBef>
                <a:spcPts val="204"/>
              </a:spcBef>
            </a:pPr>
            <a:r>
              <a:rPr lang="en-US" sz="8025" spc="-834" baseline="1625" dirty="0" smtClean="0">
                <a:solidFill>
                  <a:srgbClr val="00A5D1"/>
                </a:solidFill>
                <a:latin typeface="Times New Roman"/>
                <a:cs typeface="Times New Roman"/>
              </a:rPr>
              <a:t>Contact Us</a:t>
            </a:r>
            <a:r>
              <a:rPr lang="en-US" sz="8025" spc="-834" dirty="0" smtClean="0">
                <a:solidFill>
                  <a:srgbClr val="00A5D1"/>
                </a:solidFill>
                <a:latin typeface="Times New Roman"/>
                <a:cs typeface="Times New Roman"/>
              </a:rPr>
              <a:t> </a:t>
            </a:r>
            <a:endParaRPr sz="5350">
              <a:latin typeface="Times New Roman"/>
              <a:cs typeface="Times New Roman"/>
            </a:endParaRPr>
          </a:p>
        </p:txBody>
      </p:sp>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21677" y="2864015"/>
            <a:ext cx="1898523" cy="336386"/>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pic>
        <p:nvPicPr>
          <p:cNvPr id="4098" name="Picture 2" descr="E:\ \GVR\contact-artist.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18" name="object 18"/>
          <p:cNvSpPr/>
          <p:nvPr/>
        </p:nvSpPr>
        <p:spPr>
          <a:xfrm>
            <a:off x="4953000" y="1066800"/>
            <a:ext cx="2362200" cy="6858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1" name="object 11"/>
          <p:cNvSpPr txBox="1"/>
          <p:nvPr/>
        </p:nvSpPr>
        <p:spPr>
          <a:xfrm>
            <a:off x="4953000" y="1066800"/>
            <a:ext cx="2362200" cy="704471"/>
          </a:xfrm>
          <a:prstGeom prst="rect">
            <a:avLst/>
          </a:prstGeom>
        </p:spPr>
        <p:txBody>
          <a:bodyPr wrap="square" lIns="0" tIns="0" rIns="0" bIns="0" rtlCol="0">
            <a:noAutofit/>
          </a:bodyPr>
          <a:lstStyle/>
          <a:p>
            <a:pPr marL="12700">
              <a:lnSpc>
                <a:spcPts val="5545"/>
              </a:lnSpc>
              <a:spcBef>
                <a:spcPts val="277"/>
              </a:spcBef>
            </a:pPr>
            <a:r>
              <a:rPr lang="en-US" sz="4000" dirty="0" smtClean="0">
                <a:solidFill>
                  <a:srgbClr val="0079A4"/>
                </a:solidFill>
                <a:latin typeface="Times New Roman"/>
                <a:cs typeface="Times New Roman"/>
              </a:rPr>
              <a:t>Contact Us</a:t>
            </a:r>
            <a:endParaRPr sz="4000">
              <a:solidFill>
                <a:srgbClr val="0079A4"/>
              </a:solidFill>
              <a:latin typeface="Times New Roman"/>
              <a:cs typeface="Times New Roman"/>
            </a:endParaRPr>
          </a:p>
        </p:txBody>
      </p:sp>
      <p:sp>
        <p:nvSpPr>
          <p:cNvPr id="30" name="TextBox 29"/>
          <p:cNvSpPr txBox="1"/>
          <p:nvPr/>
        </p:nvSpPr>
        <p:spPr>
          <a:xfrm>
            <a:off x="9601200" y="2743200"/>
            <a:ext cx="4419600" cy="3816429"/>
          </a:xfrm>
          <a:prstGeom prst="rect">
            <a:avLst/>
          </a:prstGeom>
          <a:noFill/>
        </p:spPr>
        <p:txBody>
          <a:bodyPr wrap="square" rtlCol="0">
            <a:spAutoFit/>
          </a:bodyPr>
          <a:lstStyle/>
          <a:p>
            <a:r>
              <a:rPr lang="en-US" b="1" dirty="0" smtClean="0">
                <a:latin typeface="Agency FB" pitchFamily="34" charset="0"/>
              </a:rPr>
              <a:t>Corporate Office:</a:t>
            </a:r>
          </a:p>
          <a:p>
            <a:r>
              <a:rPr lang="en-US" sz="1600" dirty="0" smtClean="0"/>
              <a:t>GVR Media Arts Pvt Ltd. </a:t>
            </a:r>
          </a:p>
          <a:p>
            <a:r>
              <a:rPr lang="en-US" sz="1600" dirty="0" smtClean="0"/>
              <a:t>A-58, Sector 65</a:t>
            </a:r>
          </a:p>
          <a:p>
            <a:r>
              <a:rPr lang="en-US" sz="1600" dirty="0" smtClean="0"/>
              <a:t>NOIDA- 201301</a:t>
            </a:r>
          </a:p>
          <a:p>
            <a:r>
              <a:rPr lang="en-US" sz="1600" dirty="0" smtClean="0"/>
              <a:t>Mob: +919313353030/+91120-4278150</a:t>
            </a:r>
          </a:p>
          <a:p>
            <a:endParaRPr lang="en-US" sz="1600" dirty="0" smtClean="0"/>
          </a:p>
          <a:p>
            <a:r>
              <a:rPr lang="en-US" b="1" dirty="0" smtClean="0">
                <a:latin typeface="Agency FB" pitchFamily="34" charset="0"/>
              </a:rPr>
              <a:t>Branch Office: </a:t>
            </a:r>
          </a:p>
          <a:p>
            <a:r>
              <a:rPr lang="en-US" dirty="0" smtClean="0">
                <a:latin typeface="Agency FB" pitchFamily="34" charset="0"/>
              </a:rPr>
              <a:t>R</a:t>
            </a:r>
            <a:r>
              <a:rPr lang="en-US" dirty="0" smtClean="0"/>
              <a:t>oyal PG College Campus </a:t>
            </a:r>
          </a:p>
          <a:p>
            <a:r>
              <a:rPr lang="en-US" dirty="0" smtClean="0"/>
              <a:t>Opposite Gate No. 06 - Vidhan Sabha </a:t>
            </a:r>
          </a:p>
          <a:p>
            <a:r>
              <a:rPr lang="en-US" dirty="0" smtClean="0"/>
              <a:t>Near Pratibha Cinema, Hazratganj</a:t>
            </a:r>
          </a:p>
          <a:p>
            <a:r>
              <a:rPr lang="en-US" dirty="0" smtClean="0"/>
              <a:t>Lucknow-226001</a:t>
            </a:r>
          </a:p>
          <a:p>
            <a:r>
              <a:rPr lang="en-US" dirty="0" smtClean="0"/>
              <a:t>Mob</a:t>
            </a:r>
            <a:r>
              <a:rPr lang="en-US" smtClean="0"/>
              <a:t>: +919582683407;+919560593066</a:t>
            </a:r>
            <a:endParaRPr lang="en-US" dirty="0" smtClean="0"/>
          </a:p>
          <a:p>
            <a:pPr algn="r"/>
            <a:r>
              <a:rPr lang="en-US" b="1" dirty="0" smtClean="0"/>
              <a:t>Website: </a:t>
            </a:r>
            <a:r>
              <a:rPr lang="en-US" b="1" dirty="0" smtClean="0">
                <a:hlinkClick r:id="rId4"/>
              </a:rPr>
              <a:t>www.gvrindia.in</a:t>
            </a:r>
            <a:endParaRPr lang="en-US" b="1" dirty="0" smtClean="0"/>
          </a:p>
          <a:p>
            <a:pPr algn="r"/>
            <a:r>
              <a:rPr lang="en-US" b="1" dirty="0" smtClean="0"/>
              <a:t>Email: hr@gvrindia.in</a:t>
            </a:r>
          </a:p>
        </p:txBody>
      </p:sp>
      <p:pic>
        <p:nvPicPr>
          <p:cNvPr id="3074" name="Picture 2" descr="E:\ \contact us.png"/>
          <p:cNvPicPr>
            <a:picLocks noChangeAspect="1" noChangeArrowheads="1"/>
          </p:cNvPicPr>
          <p:nvPr/>
        </p:nvPicPr>
        <p:blipFill>
          <a:blip r:embed="rId5"/>
          <a:srcRect/>
          <a:stretch>
            <a:fillRect/>
          </a:stretch>
        </p:blipFill>
        <p:spPr bwMode="auto">
          <a:xfrm>
            <a:off x="9296400" y="1295400"/>
            <a:ext cx="5334000" cy="152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iti\Desktop\our_team_banner.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1" name="object 21"/>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EACEAE"/>
          </a:solidFill>
        </p:spPr>
        <p:txBody>
          <a:bodyPr wrap="square" lIns="0" tIns="0" rIns="0" bIns="0" rtlCol="0">
            <a:noAutofit/>
          </a:bodyPr>
          <a:lstStyle/>
          <a:p>
            <a:endParaRPr/>
          </a:p>
        </p:txBody>
      </p:sp>
      <p:sp>
        <p:nvSpPr>
          <p:cNvPr id="22" name="object 22"/>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4" name="object 24"/>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5" name="object 25"/>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6" name="object 26"/>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9" name="object 29"/>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8" name="object 18"/>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9" name="object 19"/>
          <p:cNvSpPr/>
          <p:nvPr/>
        </p:nvSpPr>
        <p:spPr>
          <a:xfrm>
            <a:off x="7321677" y="2864015"/>
            <a:ext cx="1669923" cy="183985"/>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50000" t="50000" r="50000" b="50000"/>
            </a:path>
            <a:tileRect/>
          </a:gradFill>
        </p:spPr>
        <p:txBody>
          <a:bodyPr wrap="square" lIns="0" tIns="0" rIns="0" bIns="0" rtlCol="0">
            <a:noAutofit/>
          </a:bodyPr>
          <a:lstStyle/>
          <a:p>
            <a:endParaRPr/>
          </a:p>
        </p:txBody>
      </p:sp>
      <p:sp>
        <p:nvSpPr>
          <p:cNvPr id="20" name="object 20"/>
          <p:cNvSpPr/>
          <p:nvPr/>
        </p:nvSpPr>
        <p:spPr>
          <a:xfrm>
            <a:off x="5943600" y="914400"/>
            <a:ext cx="1371601" cy="609600"/>
          </a:xfrm>
          <a:custGeom>
            <a:avLst/>
            <a:gdLst/>
            <a:ahLst/>
            <a:cxnLst/>
            <a:rect l="l" t="t" r="r" b="b"/>
            <a:pathLst>
              <a:path w="2270594" h="1204480">
                <a:moveTo>
                  <a:pt x="0" y="1204480"/>
                </a:moveTo>
                <a:lnTo>
                  <a:pt x="2270594" y="1204480"/>
                </a:lnTo>
                <a:lnTo>
                  <a:pt x="2270594" y="0"/>
                </a:lnTo>
                <a:lnTo>
                  <a:pt x="0" y="0"/>
                </a:lnTo>
                <a:lnTo>
                  <a:pt x="0" y="1204480"/>
                </a:lnTo>
                <a:close/>
              </a:path>
            </a:pathLst>
          </a:custGeom>
          <a:gradFill flip="none" rotWithShape="1">
            <a:gsLst>
              <a:gs pos="0">
                <a:srgbClr val="9F8880">
                  <a:shade val="30000"/>
                  <a:satMod val="115000"/>
                </a:srgbClr>
              </a:gs>
              <a:gs pos="50000">
                <a:srgbClr val="9F8880">
                  <a:shade val="67500"/>
                  <a:satMod val="115000"/>
                </a:srgbClr>
              </a:gs>
              <a:gs pos="100000">
                <a:srgbClr val="9F8880">
                  <a:shade val="100000"/>
                  <a:satMod val="115000"/>
                </a:srgbClr>
              </a:gs>
            </a:gsLst>
            <a:lin ang="5400000" scaled="1"/>
            <a:tileRect/>
          </a:gradFill>
        </p:spPr>
        <p:txBody>
          <a:bodyPr wrap="square" lIns="0" tIns="0" rIns="0" bIns="0" rtlCol="0">
            <a:noAutofit/>
          </a:bodyPr>
          <a:lstStyle/>
          <a:p>
            <a:endParaRPr/>
          </a:p>
        </p:txBody>
      </p:sp>
      <p:sp>
        <p:nvSpPr>
          <p:cNvPr id="14" name="object 14"/>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5" name="object 15"/>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3" name="object 13"/>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9372600" y="914400"/>
            <a:ext cx="1914086" cy="591546"/>
          </a:xfrm>
          <a:prstGeom prst="rect">
            <a:avLst/>
          </a:prstGeom>
        </p:spPr>
        <p:txBody>
          <a:bodyPr wrap="square" lIns="0" tIns="0" rIns="0" bIns="0" rtlCol="0">
            <a:noAutofit/>
          </a:bodyPr>
          <a:lstStyle/>
          <a:p>
            <a:pPr marL="12700">
              <a:lnSpc>
                <a:spcPts val="5545"/>
              </a:lnSpc>
              <a:spcBef>
                <a:spcPts val="277"/>
              </a:spcBef>
            </a:pPr>
            <a:endParaRPr sz="5350">
              <a:solidFill>
                <a:schemeClr val="accent1">
                  <a:lumMod val="60000"/>
                  <a:lumOff val="40000"/>
                </a:schemeClr>
              </a:solidFill>
              <a:latin typeface="Times New Roman"/>
              <a:cs typeface="Times New Roman"/>
            </a:endParaRPr>
          </a:p>
        </p:txBody>
      </p:sp>
      <p:sp>
        <p:nvSpPr>
          <p:cNvPr id="10" name="object 10"/>
          <p:cNvSpPr txBox="1"/>
          <p:nvPr/>
        </p:nvSpPr>
        <p:spPr>
          <a:xfrm>
            <a:off x="9572594" y="2590801"/>
            <a:ext cx="4143405" cy="4038600"/>
          </a:xfrm>
          <a:prstGeom prst="rect">
            <a:avLst/>
          </a:prstGeom>
        </p:spPr>
        <p:txBody>
          <a:bodyPr wrap="square" lIns="0" tIns="0" rIns="0" bIns="0" rtlCol="0">
            <a:noAutofit/>
          </a:bodyPr>
          <a:lstStyle/>
          <a:p>
            <a:pPr marL="12700" indent="41" algn="just">
              <a:lnSpc>
                <a:spcPts val="2100"/>
              </a:lnSpc>
              <a:spcBef>
                <a:spcPts val="220"/>
              </a:spcBef>
            </a:pPr>
            <a:endParaRPr sz="1100">
              <a:latin typeface="Times New Roman"/>
              <a:cs typeface="Times New Roman"/>
            </a:endParaRPr>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1" name="TextBox 30"/>
          <p:cNvSpPr txBox="1"/>
          <p:nvPr/>
        </p:nvSpPr>
        <p:spPr>
          <a:xfrm>
            <a:off x="9144000" y="2895601"/>
            <a:ext cx="5029200" cy="3139321"/>
          </a:xfrm>
          <a:prstGeom prst="rect">
            <a:avLst/>
          </a:prstGeom>
          <a:noFill/>
        </p:spPr>
        <p:txBody>
          <a:bodyPr wrap="square" rtlCol="0">
            <a:spAutoFit/>
          </a:bodyPr>
          <a:lstStyle/>
          <a:p>
            <a:r>
              <a:rPr lang="en-US" sz="3600" b="1" dirty="0" smtClean="0">
                <a:latin typeface="Adobe Garamond Pro Bold" pitchFamily="18" charset="0"/>
              </a:rPr>
              <a:t>O</a:t>
            </a:r>
            <a:r>
              <a:rPr lang="en-US" b="1" dirty="0" smtClean="0">
                <a:latin typeface="Agency FB" pitchFamily="34" charset="0"/>
              </a:rPr>
              <a:t>ur team is a rare mix of professionals with rich experience in event execution.</a:t>
            </a:r>
          </a:p>
          <a:p>
            <a:r>
              <a:rPr lang="en-US" b="1" dirty="0" smtClean="0">
                <a:latin typeface="Agency FB" pitchFamily="34" charset="0"/>
              </a:rPr>
              <a:t>  </a:t>
            </a:r>
          </a:p>
          <a:p>
            <a:r>
              <a:rPr lang="en-US" b="1" dirty="0" smtClean="0">
                <a:latin typeface="Agency FB" pitchFamily="34" charset="0"/>
              </a:rPr>
              <a:t>Having worked on the client side too we know the pain points and ensure smooth and seamless execution.</a:t>
            </a:r>
          </a:p>
          <a:p>
            <a:r>
              <a:rPr lang="en-US" b="1" dirty="0" smtClean="0">
                <a:latin typeface="Agency FB" pitchFamily="34" charset="0"/>
              </a:rPr>
              <a:t> </a:t>
            </a:r>
          </a:p>
          <a:p>
            <a:r>
              <a:rPr lang="en-US" b="1" dirty="0" smtClean="0">
                <a:latin typeface="Agency FB" pitchFamily="34" charset="0"/>
              </a:rPr>
              <a:t> The core production team members are ex-shobiz, and are known for their professionalism.</a:t>
            </a:r>
          </a:p>
          <a:p>
            <a:r>
              <a:rPr lang="en-US" b="1" dirty="0" smtClean="0"/>
              <a:t> </a:t>
            </a:r>
          </a:p>
          <a:p>
            <a:endParaRPr lang="en-US" dirty="0"/>
          </a:p>
        </p:txBody>
      </p:sp>
      <p:sp>
        <p:nvSpPr>
          <p:cNvPr id="33" name="TextBox 32"/>
          <p:cNvSpPr txBox="1"/>
          <p:nvPr/>
        </p:nvSpPr>
        <p:spPr>
          <a:xfrm>
            <a:off x="5943600" y="838200"/>
            <a:ext cx="1371600" cy="707886"/>
          </a:xfrm>
          <a:prstGeom prst="rect">
            <a:avLst/>
          </a:prstGeom>
          <a:noFill/>
        </p:spPr>
        <p:txBody>
          <a:bodyPr wrap="square" rtlCol="0">
            <a:spAutoFit/>
          </a:bodyPr>
          <a:lstStyle/>
          <a:p>
            <a:r>
              <a:rPr lang="en-US" sz="4000" dirty="0" smtClean="0">
                <a:solidFill>
                  <a:schemeClr val="accent1">
                    <a:lumMod val="75000"/>
                  </a:schemeClr>
                </a:solidFill>
              </a:rPr>
              <a:t>Team </a:t>
            </a:r>
            <a:endParaRPr lang="en-US" sz="4000" dirty="0">
              <a:solidFill>
                <a:schemeClr val="accent1">
                  <a:lumMod val="75000"/>
                </a:schemeClr>
              </a:solidFill>
            </a:endParaRPr>
          </a:p>
        </p:txBody>
      </p:sp>
      <p:sp>
        <p:nvSpPr>
          <p:cNvPr id="34" name="object 11"/>
          <p:cNvSpPr txBox="1"/>
          <p:nvPr/>
        </p:nvSpPr>
        <p:spPr>
          <a:xfrm>
            <a:off x="10058400" y="685800"/>
            <a:ext cx="1524000" cy="533400"/>
          </a:xfrm>
          <a:prstGeom prst="rect">
            <a:avLst/>
          </a:prstGeom>
        </p:spPr>
        <p:txBody>
          <a:bodyPr wrap="square" lIns="0" tIns="0" rIns="0" bIns="0" rtlCol="0">
            <a:noAutofit/>
          </a:bodyPr>
          <a:lstStyle/>
          <a:p>
            <a:pPr marL="12700">
              <a:lnSpc>
                <a:spcPts val="5545"/>
              </a:lnSpc>
              <a:spcBef>
                <a:spcPts val="277"/>
              </a:spcBef>
            </a:pPr>
            <a:endParaRPr sz="4000">
              <a:solidFill>
                <a:schemeClr val="accent2">
                  <a:lumMod val="75000"/>
                </a:schemeClr>
              </a:solidFill>
              <a:latin typeface="Times New Roman" pitchFamily="18" charset="0"/>
              <a:cs typeface="Times New Roman" pitchFamily="18" charset="0"/>
            </a:endParaRPr>
          </a:p>
        </p:txBody>
      </p:sp>
      <p:sp>
        <p:nvSpPr>
          <p:cNvPr id="35" name="object 12"/>
          <p:cNvSpPr txBox="1"/>
          <p:nvPr/>
        </p:nvSpPr>
        <p:spPr>
          <a:xfrm>
            <a:off x="9220200" y="457200"/>
            <a:ext cx="609600" cy="228600"/>
          </a:xfrm>
          <a:prstGeom prst="rect">
            <a:avLst/>
          </a:prstGeom>
        </p:spPr>
        <p:txBody>
          <a:bodyPr wrap="square" lIns="0" tIns="0" rIns="0" bIns="0" rtlCol="0">
            <a:noAutofit/>
          </a:bodyPr>
          <a:lstStyle/>
          <a:p>
            <a:pPr marL="12700">
              <a:lnSpc>
                <a:spcPts val="1310"/>
              </a:lnSpc>
              <a:spcBef>
                <a:spcPts val="65"/>
              </a:spcBef>
            </a:pPr>
            <a:r>
              <a:rPr lang="en-US" sz="2000" dirty="0" smtClean="0">
                <a:solidFill>
                  <a:schemeClr val="accent1">
                    <a:lumMod val="75000"/>
                  </a:schemeClr>
                </a:solidFill>
                <a:cs typeface="Times New Roman"/>
              </a:rPr>
              <a:t>Our </a:t>
            </a:r>
            <a:endParaRPr sz="2000">
              <a:solidFill>
                <a:schemeClr val="accent1">
                  <a:lumMod val="75000"/>
                </a:schemeClr>
              </a:solidFill>
              <a:cs typeface="Times New Roman"/>
            </a:endParaRPr>
          </a:p>
        </p:txBody>
      </p:sp>
      <p:sp>
        <p:nvSpPr>
          <p:cNvPr id="36" name="TextBox 35"/>
          <p:cNvSpPr txBox="1"/>
          <p:nvPr/>
        </p:nvSpPr>
        <p:spPr>
          <a:xfrm>
            <a:off x="9144000" y="533400"/>
            <a:ext cx="1676400" cy="707886"/>
          </a:xfrm>
          <a:prstGeom prst="rect">
            <a:avLst/>
          </a:prstGeom>
          <a:noFill/>
        </p:spPr>
        <p:txBody>
          <a:bodyPr wrap="square" rtlCol="0">
            <a:spAutoFit/>
          </a:bodyPr>
          <a:lstStyle/>
          <a:p>
            <a:r>
              <a:rPr lang="en-US" sz="4000" dirty="0" smtClean="0">
                <a:solidFill>
                  <a:schemeClr val="accent1">
                    <a:lumMod val="75000"/>
                  </a:schemeClr>
                </a:solidFill>
                <a:latin typeface="Adobe Garamond Pro"/>
                <a:cs typeface="Times New Roman" pitchFamily="18" charset="0"/>
              </a:rPr>
              <a:t>Team</a:t>
            </a:r>
            <a:endParaRPr lang="en-US" sz="4000" dirty="0">
              <a:solidFill>
                <a:schemeClr val="accent1">
                  <a:lumMod val="75000"/>
                </a:schemeClr>
              </a:solidFill>
              <a:latin typeface="Adobe Garamond Pro"/>
              <a:cs typeface="Times New Roman" pitchFamily="18" charset="0"/>
            </a:endParaRPr>
          </a:p>
        </p:txBody>
      </p:sp>
      <p:pic>
        <p:nvPicPr>
          <p:cNvPr id="2050" name="Picture 2" descr="C:\Documents and Settings\Administrator\Desktop\team.jpg"/>
          <p:cNvPicPr>
            <a:picLocks noChangeAspect="1" noChangeArrowheads="1"/>
          </p:cNvPicPr>
          <p:nvPr/>
        </p:nvPicPr>
        <p:blipFill>
          <a:blip r:embed="rId3"/>
          <a:srcRect/>
          <a:stretch>
            <a:fillRect/>
          </a:stretch>
        </p:blipFill>
        <p:spPr bwMode="auto">
          <a:xfrm>
            <a:off x="9067800" y="1143000"/>
            <a:ext cx="5562600" cy="1752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Vision_Of_Paradise_By_Tumb_1600X1200.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5" name="object 25"/>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6" name="object 26"/>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7" name="object 27"/>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8" name="object 28"/>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9" name="object 29"/>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30" name="object 30"/>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31" name="object 31"/>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32" name="object 32"/>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33" name="object 33"/>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2" name="object 22"/>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23" name="object 23"/>
          <p:cNvSpPr/>
          <p:nvPr/>
        </p:nvSpPr>
        <p:spPr>
          <a:xfrm>
            <a:off x="7321677" y="2864015"/>
            <a:ext cx="1974723" cy="183985"/>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lin ang="2700000" scaled="1"/>
            <a:tileRect/>
          </a:gradFill>
        </p:spPr>
        <p:txBody>
          <a:bodyPr wrap="square" lIns="0" tIns="0" rIns="0" bIns="0" rtlCol="0">
            <a:noAutofit/>
          </a:bodyPr>
          <a:lstStyle/>
          <a:p>
            <a:endParaRPr/>
          </a:p>
        </p:txBody>
      </p:sp>
      <p:sp>
        <p:nvSpPr>
          <p:cNvPr id="24" name="object 24"/>
          <p:cNvSpPr/>
          <p:nvPr/>
        </p:nvSpPr>
        <p:spPr>
          <a:xfrm>
            <a:off x="5562600" y="1371600"/>
            <a:ext cx="1752600"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solidFill>
                <a:schemeClr val="tx1">
                  <a:lumMod val="85000"/>
                  <a:lumOff val="15000"/>
                </a:schemeClr>
              </a:solidFill>
            </a:endParaRPr>
          </a:p>
        </p:txBody>
      </p:sp>
      <p:sp>
        <p:nvSpPr>
          <p:cNvPr id="17" name="object 17"/>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8" name="object 18"/>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5" name="object 15"/>
          <p:cNvSpPr txBox="1"/>
          <p:nvPr/>
        </p:nvSpPr>
        <p:spPr>
          <a:xfrm>
            <a:off x="9372600" y="457200"/>
            <a:ext cx="1143000" cy="228600"/>
          </a:xfrm>
          <a:prstGeom prst="rect">
            <a:avLst/>
          </a:prstGeom>
        </p:spPr>
        <p:txBody>
          <a:bodyPr wrap="square" lIns="0" tIns="0" rIns="0" bIns="0" rtlCol="0">
            <a:noAutofit/>
          </a:bodyPr>
          <a:lstStyle/>
          <a:p>
            <a:pPr marL="12700">
              <a:lnSpc>
                <a:spcPts val="1310"/>
              </a:lnSpc>
              <a:spcBef>
                <a:spcPts val="65"/>
              </a:spcBef>
            </a:pPr>
            <a:r>
              <a:rPr sz="2000" b="1" spc="14" smtClean="0">
                <a:solidFill>
                  <a:schemeClr val="accent1">
                    <a:lumMod val="75000"/>
                  </a:schemeClr>
                </a:solidFill>
                <a:latin typeface="Times New Roman" pitchFamily="18" charset="0"/>
                <a:cs typeface="Times New Roman" pitchFamily="18" charset="0"/>
              </a:rPr>
              <a:t>M</a:t>
            </a:r>
            <a:r>
              <a:rPr sz="2000" b="1" spc="0" smtClean="0">
                <a:solidFill>
                  <a:schemeClr val="accent1">
                    <a:lumMod val="75000"/>
                  </a:schemeClr>
                </a:solidFill>
                <a:latin typeface="Times New Roman" pitchFamily="18" charset="0"/>
                <a:cs typeface="Times New Roman" pitchFamily="18" charset="0"/>
              </a:rPr>
              <a:t>i</a:t>
            </a:r>
            <a:r>
              <a:rPr lang="en-US" sz="2000" b="1" spc="0" dirty="0" smtClean="0">
                <a:solidFill>
                  <a:schemeClr val="accent1">
                    <a:lumMod val="75000"/>
                  </a:schemeClr>
                </a:solidFill>
                <a:latin typeface="Times New Roman" pitchFamily="18" charset="0"/>
                <a:cs typeface="Times New Roman" pitchFamily="18" charset="0"/>
              </a:rPr>
              <a:t>s</a:t>
            </a:r>
            <a:r>
              <a:rPr sz="2000" b="1" spc="0" smtClean="0">
                <a:solidFill>
                  <a:schemeClr val="accent1">
                    <a:lumMod val="75000"/>
                  </a:schemeClr>
                </a:solidFill>
                <a:latin typeface="Times New Roman" pitchFamily="18" charset="0"/>
                <a:cs typeface="Times New Roman" pitchFamily="18" charset="0"/>
              </a:rPr>
              <a:t>sion</a:t>
            </a:r>
            <a:endParaRPr sz="2000" b="1">
              <a:solidFill>
                <a:schemeClr val="accent1">
                  <a:lumMod val="75000"/>
                </a:schemeClr>
              </a:solidFill>
              <a:latin typeface="Times New Roman" pitchFamily="18" charset="0"/>
              <a:cs typeface="Times New Roman" pitchFamily="18" charset="0"/>
            </a:endParaRPr>
          </a:p>
        </p:txBody>
      </p:sp>
      <p:sp>
        <p:nvSpPr>
          <p:cNvPr id="14" name="object 14"/>
          <p:cNvSpPr txBox="1"/>
          <p:nvPr/>
        </p:nvSpPr>
        <p:spPr>
          <a:xfrm>
            <a:off x="9372600" y="533400"/>
            <a:ext cx="3505200" cy="762000"/>
          </a:xfrm>
          <a:prstGeom prst="rect">
            <a:avLst/>
          </a:prstGeom>
        </p:spPr>
        <p:txBody>
          <a:bodyPr wrap="square" lIns="0" tIns="0" rIns="0" bIns="0" rtlCol="0">
            <a:noAutofit/>
          </a:bodyPr>
          <a:lstStyle/>
          <a:p>
            <a:pPr marL="12700">
              <a:lnSpc>
                <a:spcPts val="5545"/>
              </a:lnSpc>
            </a:pPr>
            <a:r>
              <a:rPr sz="4000" spc="-589" smtClean="0">
                <a:solidFill>
                  <a:schemeClr val="accent1">
                    <a:lumMod val="75000"/>
                  </a:schemeClr>
                </a:solidFill>
                <a:latin typeface="Adobe Garamond Pro"/>
                <a:cs typeface="Times New Roman" pitchFamily="18" charset="0"/>
              </a:rPr>
              <a:t>V</a:t>
            </a:r>
            <a:r>
              <a:rPr sz="4000" spc="0" smtClean="0">
                <a:solidFill>
                  <a:schemeClr val="accent1">
                    <a:lumMod val="75000"/>
                  </a:schemeClr>
                </a:solidFill>
                <a:latin typeface="Adobe Garamond Pro"/>
                <a:cs typeface="Times New Roman" pitchFamily="18" charset="0"/>
              </a:rPr>
              <a:t>ision</a:t>
            </a:r>
            <a:r>
              <a:rPr sz="4000" spc="0" smtClean="0">
                <a:solidFill>
                  <a:srgbClr val="1E497C"/>
                </a:solidFill>
                <a:latin typeface="Adobe Garamond Pro"/>
                <a:cs typeface="Times New Roman"/>
              </a:rPr>
              <a:t>,</a:t>
            </a:r>
            <a:r>
              <a:rPr lang="en-US" sz="4000" spc="0" dirty="0" smtClean="0">
                <a:solidFill>
                  <a:srgbClr val="1E497C"/>
                </a:solidFill>
                <a:latin typeface="Adobe Garamond Pro"/>
                <a:cs typeface="Times New Roman"/>
              </a:rPr>
              <a:t>Values </a:t>
            </a:r>
            <a:endParaRPr sz="4000">
              <a:solidFill>
                <a:srgbClr val="1E497C"/>
              </a:solidFill>
              <a:latin typeface="Adobe Garamond Pro"/>
              <a:cs typeface="Times New Roman"/>
            </a:endParaRPr>
          </a:p>
        </p:txBody>
      </p:sp>
      <p:sp>
        <p:nvSpPr>
          <p:cNvPr id="12" name="object 12"/>
          <p:cNvSpPr txBox="1"/>
          <p:nvPr/>
        </p:nvSpPr>
        <p:spPr>
          <a:xfrm>
            <a:off x="6248400" y="2667001"/>
            <a:ext cx="1752600" cy="609600"/>
          </a:xfrm>
          <a:prstGeom prst="rect">
            <a:avLst/>
          </a:prstGeom>
        </p:spPr>
        <p:txBody>
          <a:bodyPr wrap="square" lIns="0" tIns="0" rIns="0" bIns="0" rtlCol="0">
            <a:noAutofit/>
          </a:bodyPr>
          <a:lstStyle/>
          <a:p>
            <a:pPr marL="12700">
              <a:spcBef>
                <a:spcPts val="277"/>
              </a:spcBef>
            </a:pPr>
            <a:r>
              <a:rPr lang="en-US" sz="4000" spc="-589" dirty="0" smtClean="0">
                <a:solidFill>
                  <a:schemeClr val="accent1">
                    <a:lumMod val="75000"/>
                  </a:schemeClr>
                </a:solidFill>
                <a:cs typeface="Times New Roman"/>
              </a:rPr>
              <a:t> </a:t>
            </a:r>
            <a:endParaRPr sz="4000">
              <a:solidFill>
                <a:schemeClr val="accent1">
                  <a:lumMod val="75000"/>
                </a:schemeClr>
              </a:solidFill>
              <a:cs typeface="Times New Roman"/>
            </a:endParaRPr>
          </a:p>
        </p:txBody>
      </p:sp>
      <p:sp>
        <p:nvSpPr>
          <p:cNvPr id="11" name="object 11"/>
          <p:cNvSpPr txBox="1"/>
          <p:nvPr/>
        </p:nvSpPr>
        <p:spPr>
          <a:xfrm>
            <a:off x="9372600" y="2840877"/>
            <a:ext cx="5029200" cy="3734588"/>
          </a:xfrm>
          <a:prstGeom prst="rect">
            <a:avLst/>
          </a:prstGeom>
        </p:spPr>
        <p:txBody>
          <a:bodyPr wrap="square" lIns="0" tIns="0" rIns="0" bIns="0" rtlCol="0">
            <a:noAutofit/>
          </a:bodyPr>
          <a:lstStyle/>
          <a:p>
            <a:endParaRPr lang="en-US" sz="2100" dirty="0" smtClean="0">
              <a:solidFill>
                <a:srgbClr val="221F20"/>
              </a:solidFill>
              <a:cs typeface="Times New Roman"/>
            </a:endParaRPr>
          </a:p>
          <a:p>
            <a:pPr algn="just"/>
            <a:r>
              <a:rPr sz="4000" spc="0" smtClean="0">
                <a:solidFill>
                  <a:srgbClr val="221F20"/>
                </a:solidFill>
                <a:latin typeface="Adobe Garamond Pro Bold" pitchFamily="18" charset="0"/>
                <a:cs typeface="Times New Roman"/>
              </a:rPr>
              <a:t>T</a:t>
            </a:r>
            <a:r>
              <a:rPr lang="en-US" b="1" dirty="0" smtClean="0">
                <a:latin typeface="Agency FB" pitchFamily="34" charset="0"/>
              </a:rPr>
              <a:t>aking </a:t>
            </a:r>
            <a:r>
              <a:rPr lang="en-US" b="1" dirty="0">
                <a:latin typeface="Agency FB" pitchFamily="34" charset="0"/>
              </a:rPr>
              <a:t>pride in what we do and the people we serve will be and is how we define </a:t>
            </a:r>
            <a:r>
              <a:rPr lang="en-US" b="1" dirty="0" smtClean="0">
                <a:latin typeface="Agency FB" pitchFamily="34" charset="0"/>
              </a:rPr>
              <a:t>ourselves.</a:t>
            </a:r>
            <a:endParaRPr lang="en-US" b="1" dirty="0">
              <a:latin typeface="Agency FB" pitchFamily="34" charset="0"/>
            </a:endParaRPr>
          </a:p>
          <a:p>
            <a:pPr algn="just"/>
            <a:endParaRPr lang="en-US" b="1" dirty="0" smtClean="0">
              <a:latin typeface="Agency FB" pitchFamily="34" charset="0"/>
            </a:endParaRPr>
          </a:p>
          <a:p>
            <a:pPr algn="just"/>
            <a:r>
              <a:rPr lang="en-US" b="1" dirty="0" smtClean="0">
                <a:latin typeface="Agency FB" pitchFamily="34" charset="0"/>
              </a:rPr>
              <a:t>We </a:t>
            </a:r>
            <a:r>
              <a:rPr lang="en-US" b="1" dirty="0">
                <a:latin typeface="Agency FB" pitchFamily="34" charset="0"/>
              </a:rPr>
              <a:t>are committed to maintaining customer satisfaction, trust and integrity by delivering quality products and services conforming to industry best practices and continuous process improvement</a:t>
            </a:r>
            <a:r>
              <a:rPr lang="en-US" b="1" dirty="0" smtClean="0">
                <a:latin typeface="Agency FB" pitchFamily="34" charset="0"/>
              </a:rPr>
              <a:t>.</a:t>
            </a:r>
          </a:p>
          <a:p>
            <a:pPr algn="just"/>
            <a:endParaRPr lang="en-US" dirty="0">
              <a:latin typeface="Agency FB" pitchFamily="34" charset="0"/>
            </a:endParaRPr>
          </a:p>
          <a:p>
            <a:pPr algn="ctr"/>
            <a:r>
              <a:rPr lang="en-US" sz="2400" dirty="0">
                <a:solidFill>
                  <a:schemeClr val="tx2">
                    <a:lumMod val="75000"/>
                  </a:schemeClr>
                </a:solidFill>
                <a:latin typeface="Agency FB" pitchFamily="34" charset="0"/>
              </a:rPr>
              <a:t> </a:t>
            </a:r>
            <a:r>
              <a:rPr lang="en-US" sz="2400" b="1" i="1" dirty="0" smtClean="0">
                <a:solidFill>
                  <a:schemeClr val="tx2">
                    <a:lumMod val="75000"/>
                  </a:schemeClr>
                </a:solidFill>
                <a:latin typeface="Agency FB" pitchFamily="34" charset="0"/>
              </a:rPr>
              <a:t>”</a:t>
            </a:r>
            <a:r>
              <a:rPr lang="en-US" sz="2200" b="1" i="1" dirty="0" smtClean="0">
                <a:solidFill>
                  <a:schemeClr val="tx2">
                    <a:lumMod val="75000"/>
                  </a:schemeClr>
                </a:solidFill>
                <a:latin typeface="Agency FB" pitchFamily="34" charset="0"/>
              </a:rPr>
              <a:t>We </a:t>
            </a:r>
            <a:r>
              <a:rPr lang="en-US" sz="2200" b="1" i="1" dirty="0">
                <a:solidFill>
                  <a:schemeClr val="tx2">
                    <a:lumMod val="75000"/>
                  </a:schemeClr>
                </a:solidFill>
                <a:latin typeface="Agency FB" pitchFamily="34" charset="0"/>
              </a:rPr>
              <a:t>serve others as we would like </a:t>
            </a:r>
            <a:r>
              <a:rPr lang="en-US" sz="2200" b="1" i="1" dirty="0" smtClean="0">
                <a:solidFill>
                  <a:schemeClr val="tx2">
                    <a:lumMod val="75000"/>
                  </a:schemeClr>
                </a:solidFill>
                <a:latin typeface="Agency FB" pitchFamily="34" charset="0"/>
              </a:rPr>
              <a:t>to be served“</a:t>
            </a:r>
            <a:endParaRPr lang="en-US" sz="2200" b="1" i="1" dirty="0">
              <a:solidFill>
                <a:schemeClr val="tx2">
                  <a:lumMod val="75000"/>
                </a:schemeClr>
              </a:solidFill>
              <a:latin typeface="Agency FB" pitchFamily="34" charset="0"/>
            </a:endParaRPr>
          </a:p>
          <a:p>
            <a:pPr algn="just"/>
            <a:r>
              <a:rPr lang="en-US" dirty="0" smtClean="0">
                <a:latin typeface="Agency FB" pitchFamily="34" charset="0"/>
              </a:rPr>
              <a:t> </a:t>
            </a:r>
            <a:endParaRPr lang="en-US" dirty="0">
              <a:latin typeface="Agency FB" pitchFamily="34" charset="0"/>
            </a:endParaRPr>
          </a:p>
          <a:p>
            <a:r>
              <a:rPr lang="en-US" sz="1100" dirty="0"/>
              <a:t> </a:t>
            </a:r>
          </a:p>
          <a:p>
            <a:endParaRPr lang="en-US" sz="1100" dirty="0" smtClean="0"/>
          </a:p>
          <a:p>
            <a:endParaRPr lang="en-US" sz="1100" dirty="0"/>
          </a:p>
          <a:p>
            <a:endParaRPr lang="en-US" sz="1100" dirty="0" smtClean="0"/>
          </a:p>
          <a:p>
            <a:endParaRPr lang="en-US" sz="1100" dirty="0"/>
          </a:p>
          <a:p>
            <a:endParaRPr lang="en-US" sz="1100" dirty="0" smtClean="0"/>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pic>
        <p:nvPicPr>
          <p:cNvPr id="35" name="Picture 2" descr="E:\ \vision.jpg"/>
          <p:cNvPicPr>
            <a:picLocks noChangeAspect="1" noChangeArrowheads="1"/>
          </p:cNvPicPr>
          <p:nvPr/>
        </p:nvPicPr>
        <p:blipFill>
          <a:blip r:embed="rId4"/>
          <a:srcRect/>
          <a:stretch>
            <a:fillRect/>
          </a:stretch>
        </p:blipFill>
        <p:spPr bwMode="auto">
          <a:xfrm>
            <a:off x="9372600" y="1143000"/>
            <a:ext cx="5257800" cy="1600200"/>
          </a:xfrm>
          <a:prstGeom prst="rect">
            <a:avLst/>
          </a:prstGeom>
          <a:ln>
            <a:noFill/>
          </a:ln>
          <a:effectLst>
            <a:softEdge rad="112500"/>
          </a:effectLst>
        </p:spPr>
      </p:pic>
      <p:sp>
        <p:nvSpPr>
          <p:cNvPr id="34" name="TextBox 33"/>
          <p:cNvSpPr txBox="1"/>
          <p:nvPr/>
        </p:nvSpPr>
        <p:spPr>
          <a:xfrm>
            <a:off x="5562600" y="1295400"/>
            <a:ext cx="1905000" cy="707886"/>
          </a:xfrm>
          <a:prstGeom prst="rect">
            <a:avLst/>
          </a:prstGeom>
          <a:noFill/>
        </p:spPr>
        <p:txBody>
          <a:bodyPr wrap="square" rtlCol="0">
            <a:spAutoFit/>
          </a:bodyPr>
          <a:lstStyle/>
          <a:p>
            <a:r>
              <a:rPr lang="en-US" sz="4000" dirty="0" smtClean="0">
                <a:solidFill>
                  <a:schemeClr val="accent1">
                    <a:lumMod val="75000"/>
                  </a:schemeClr>
                </a:solidFill>
              </a:rPr>
              <a:t>Mission</a:t>
            </a:r>
            <a:endParaRPr lang="en-US" sz="4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your-sight-our-vision-cover.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5" name="object 25"/>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6" name="object 26"/>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7" name="object 27"/>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8" name="object 28"/>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9" name="object 29"/>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30" name="object 30"/>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31" name="object 31"/>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32" name="object 32"/>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33" name="object 33"/>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2" name="object 22"/>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23" name="object 23"/>
          <p:cNvSpPr/>
          <p:nvPr/>
        </p:nvSpPr>
        <p:spPr>
          <a:xfrm>
            <a:off x="7321677" y="2864014"/>
            <a:ext cx="1974723" cy="183986"/>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7" name="object 17"/>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8" name="object 18"/>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4" name="object 14"/>
          <p:cNvSpPr txBox="1"/>
          <p:nvPr/>
        </p:nvSpPr>
        <p:spPr>
          <a:xfrm>
            <a:off x="9220200" y="533400"/>
            <a:ext cx="5257800" cy="574468"/>
          </a:xfrm>
          <a:prstGeom prst="rect">
            <a:avLst/>
          </a:prstGeom>
        </p:spPr>
        <p:txBody>
          <a:bodyPr wrap="square" lIns="0" tIns="0" rIns="0" bIns="0" rtlCol="0">
            <a:noAutofit/>
          </a:bodyPr>
          <a:lstStyle/>
          <a:p>
            <a:pPr marL="12700">
              <a:lnSpc>
                <a:spcPts val="5545"/>
              </a:lnSpc>
              <a:spcBef>
                <a:spcPts val="277"/>
              </a:spcBef>
            </a:pPr>
            <a:r>
              <a:rPr sz="4000" spc="-589" smtClean="0">
                <a:solidFill>
                  <a:schemeClr val="accent1">
                    <a:lumMod val="75000"/>
                  </a:schemeClr>
                </a:solidFill>
                <a:latin typeface="Adobe Garamond Pro"/>
                <a:cs typeface="Times New Roman" pitchFamily="18" charset="0"/>
              </a:rPr>
              <a:t>V</a:t>
            </a:r>
            <a:r>
              <a:rPr sz="4000" spc="0" smtClean="0">
                <a:solidFill>
                  <a:schemeClr val="accent1">
                    <a:lumMod val="75000"/>
                  </a:schemeClr>
                </a:solidFill>
                <a:latin typeface="Adobe Garamond Pro"/>
                <a:cs typeface="Times New Roman" pitchFamily="18" charset="0"/>
              </a:rPr>
              <a:t>ision</a:t>
            </a:r>
            <a:r>
              <a:rPr sz="5350" spc="0" smtClean="0">
                <a:solidFill>
                  <a:schemeClr val="accent1">
                    <a:lumMod val="75000"/>
                  </a:schemeClr>
                </a:solidFill>
                <a:latin typeface="Adobe Garamond Pro"/>
                <a:cs typeface="Times New Roman" pitchFamily="18" charset="0"/>
              </a:rPr>
              <a:t>,</a:t>
            </a:r>
            <a:r>
              <a:rPr lang="en-US" sz="5350" spc="0" dirty="0" smtClean="0">
                <a:solidFill>
                  <a:schemeClr val="accent1">
                    <a:lumMod val="75000"/>
                  </a:schemeClr>
                </a:solidFill>
                <a:latin typeface="Adobe Garamond Pro"/>
                <a:cs typeface="Times New Roman" pitchFamily="18" charset="0"/>
              </a:rPr>
              <a:t> </a:t>
            </a:r>
            <a:r>
              <a:rPr lang="en-US" sz="4000" spc="0" dirty="0" smtClean="0">
                <a:solidFill>
                  <a:schemeClr val="accent1">
                    <a:lumMod val="75000"/>
                  </a:schemeClr>
                </a:solidFill>
                <a:latin typeface="Adobe Garamond Pro"/>
                <a:cs typeface="Times New Roman" pitchFamily="18" charset="0"/>
              </a:rPr>
              <a:t>Values</a:t>
            </a:r>
            <a:endParaRPr sz="4000">
              <a:solidFill>
                <a:schemeClr val="accent1">
                  <a:lumMod val="75000"/>
                </a:schemeClr>
              </a:solidFill>
              <a:latin typeface="Adobe Garamond Pro"/>
              <a:cs typeface="Times New Roman" pitchFamily="18" charset="0"/>
            </a:endParaRPr>
          </a:p>
        </p:txBody>
      </p:sp>
      <p:sp>
        <p:nvSpPr>
          <p:cNvPr id="11" name="object 11"/>
          <p:cNvSpPr txBox="1"/>
          <p:nvPr/>
        </p:nvSpPr>
        <p:spPr>
          <a:xfrm>
            <a:off x="9572594" y="2895600"/>
            <a:ext cx="4829205" cy="3679865"/>
          </a:xfrm>
          <a:prstGeom prst="rect">
            <a:avLst/>
          </a:prstGeom>
        </p:spPr>
        <p:txBody>
          <a:bodyPr wrap="square" lIns="0" tIns="0" rIns="0" bIns="0" rtlCol="0">
            <a:noAutofit/>
          </a:bodyPr>
          <a:lstStyle/>
          <a:p>
            <a:pPr algn="just"/>
            <a:r>
              <a:rPr lang="en-US" sz="1100" dirty="0"/>
              <a:t> </a:t>
            </a:r>
            <a:endParaRPr lang="en-US" sz="1600" dirty="0"/>
          </a:p>
          <a:p>
            <a:pPr algn="just"/>
            <a:r>
              <a:rPr lang="en-US" sz="4000" b="1" dirty="0">
                <a:latin typeface="Adobe Garamond Pro Bold" pitchFamily="18" charset="0"/>
                <a:cs typeface="Times New Roman" pitchFamily="18" charset="0"/>
              </a:rPr>
              <a:t>O</a:t>
            </a:r>
            <a:r>
              <a:rPr lang="en-US" b="1" dirty="0">
                <a:latin typeface="Agency FB" pitchFamily="34" charset="0"/>
              </a:rPr>
              <a:t>ur Vision is to emerge as a dynamic, techno-savvy, customer centric, progressive and reliable event management company, working in an environment of professionalism, trust and transparency, observing highest standards of event management and corporate social responsibility, meeting the expectations of all its clients as well as the </a:t>
            </a:r>
            <a:r>
              <a:rPr lang="en-US" b="1" dirty="0" smtClean="0">
                <a:latin typeface="Agency FB" pitchFamily="34" charset="0"/>
              </a:rPr>
              <a:t>aspirations of its employees</a:t>
            </a:r>
            <a:r>
              <a:rPr lang="en-US" sz="1600" b="1" dirty="0" smtClean="0">
                <a:latin typeface="Agency FB" pitchFamily="34" charset="0"/>
              </a:rPr>
              <a:t>.</a:t>
            </a:r>
          </a:p>
          <a:p>
            <a:endParaRPr lang="en-US" sz="1100" dirty="0" smtClean="0"/>
          </a:p>
          <a:p>
            <a:endParaRPr lang="en-US" sz="1100" dirty="0"/>
          </a:p>
          <a:p>
            <a:endParaRPr lang="en-US" sz="1100" dirty="0" smtClean="0"/>
          </a:p>
          <a:p>
            <a:endParaRPr lang="en-US" sz="1100" dirty="0"/>
          </a:p>
          <a:p>
            <a:endParaRPr lang="en-US" sz="1100" dirty="0" smtClean="0"/>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24" name="object 24"/>
          <p:cNvSpPr/>
          <p:nvPr/>
        </p:nvSpPr>
        <p:spPr>
          <a:xfrm>
            <a:off x="5943600" y="1066800"/>
            <a:ext cx="1371600"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solidFill>
                <a:srgbClr val="FF00FF"/>
              </a:solidFill>
            </a:endParaRPr>
          </a:p>
        </p:txBody>
      </p:sp>
      <p:sp>
        <p:nvSpPr>
          <p:cNvPr id="12" name="object 12"/>
          <p:cNvSpPr txBox="1"/>
          <p:nvPr/>
        </p:nvSpPr>
        <p:spPr>
          <a:xfrm>
            <a:off x="6019800" y="990600"/>
            <a:ext cx="1295400" cy="533400"/>
          </a:xfrm>
          <a:prstGeom prst="rect">
            <a:avLst/>
          </a:prstGeom>
        </p:spPr>
        <p:txBody>
          <a:bodyPr wrap="square" lIns="0" tIns="0" rIns="0" bIns="0" rtlCol="0">
            <a:noAutofit/>
          </a:bodyPr>
          <a:lstStyle/>
          <a:p>
            <a:pPr marL="12700">
              <a:spcBef>
                <a:spcPts val="277"/>
              </a:spcBef>
            </a:pPr>
            <a:r>
              <a:rPr sz="4000" spc="-589" dirty="0" smtClean="0">
                <a:solidFill>
                  <a:schemeClr val="accent1">
                    <a:lumMod val="75000"/>
                  </a:schemeClr>
                </a:solidFill>
                <a:latin typeface="Times New Roman"/>
                <a:cs typeface="Times New Roman"/>
              </a:rPr>
              <a:t>V</a:t>
            </a:r>
            <a:r>
              <a:rPr sz="4000" spc="0" dirty="0" smtClean="0">
                <a:solidFill>
                  <a:schemeClr val="accent1">
                    <a:lumMod val="75000"/>
                  </a:schemeClr>
                </a:solidFill>
                <a:latin typeface="Times New Roman"/>
                <a:cs typeface="Times New Roman"/>
              </a:rPr>
              <a:t>ision</a:t>
            </a:r>
            <a:endParaRPr sz="4000">
              <a:solidFill>
                <a:schemeClr val="accent1">
                  <a:lumMod val="75000"/>
                </a:schemeClr>
              </a:solidFill>
              <a:latin typeface="Times New Roman"/>
              <a:cs typeface="Times New Roman"/>
            </a:endParaRPr>
          </a:p>
        </p:txBody>
      </p:sp>
      <p:pic>
        <p:nvPicPr>
          <p:cNvPr id="34" name="Picture 2" descr="C:\Documents and Settings\Administrator\Desktop\Vision.png"/>
          <p:cNvPicPr>
            <a:picLocks noChangeAspect="1" noChangeArrowheads="1"/>
          </p:cNvPicPr>
          <p:nvPr/>
        </p:nvPicPr>
        <p:blipFill>
          <a:blip r:embed="rId4"/>
          <a:srcRect/>
          <a:stretch>
            <a:fillRect/>
          </a:stretch>
        </p:blipFill>
        <p:spPr bwMode="auto">
          <a:xfrm>
            <a:off x="9220200" y="838200"/>
            <a:ext cx="5410200" cy="2014538"/>
          </a:xfrm>
          <a:prstGeom prst="rect">
            <a:avLst/>
          </a:prstGeom>
          <a:ln>
            <a:noFill/>
          </a:ln>
          <a:effectLst>
            <a:softEdge rad="112500"/>
          </a:effectLst>
        </p:spPr>
      </p:pic>
      <p:sp>
        <p:nvSpPr>
          <p:cNvPr id="35" name="object 15"/>
          <p:cNvSpPr txBox="1"/>
          <p:nvPr/>
        </p:nvSpPr>
        <p:spPr>
          <a:xfrm>
            <a:off x="9296400" y="457200"/>
            <a:ext cx="1447800" cy="381000"/>
          </a:xfrm>
          <a:prstGeom prst="rect">
            <a:avLst/>
          </a:prstGeom>
        </p:spPr>
        <p:txBody>
          <a:bodyPr wrap="square" lIns="0" tIns="0" rIns="0" bIns="0" rtlCol="0">
            <a:noAutofit/>
          </a:bodyPr>
          <a:lstStyle/>
          <a:p>
            <a:pPr marL="12700">
              <a:lnSpc>
                <a:spcPts val="1310"/>
              </a:lnSpc>
              <a:spcBef>
                <a:spcPts val="65"/>
              </a:spcBef>
            </a:pPr>
            <a:r>
              <a:rPr sz="2000" b="1" spc="14" smtClean="0">
                <a:solidFill>
                  <a:schemeClr val="accent1">
                    <a:lumMod val="75000"/>
                  </a:schemeClr>
                </a:solidFill>
                <a:latin typeface="Times New Roman" pitchFamily="18" charset="0"/>
                <a:cs typeface="Times New Roman" pitchFamily="18" charset="0"/>
              </a:rPr>
              <a:t>M</a:t>
            </a:r>
            <a:r>
              <a:rPr sz="2000" b="1" spc="0" smtClean="0">
                <a:solidFill>
                  <a:schemeClr val="accent1">
                    <a:lumMod val="75000"/>
                  </a:schemeClr>
                </a:solidFill>
                <a:latin typeface="Times New Roman" pitchFamily="18" charset="0"/>
                <a:cs typeface="Times New Roman" pitchFamily="18" charset="0"/>
              </a:rPr>
              <a:t>i</a:t>
            </a:r>
            <a:r>
              <a:rPr lang="en-US" sz="2000" b="1" spc="0" dirty="0" smtClean="0">
                <a:solidFill>
                  <a:schemeClr val="accent1">
                    <a:lumMod val="75000"/>
                  </a:schemeClr>
                </a:solidFill>
                <a:latin typeface="Times New Roman" pitchFamily="18" charset="0"/>
                <a:cs typeface="Times New Roman" pitchFamily="18" charset="0"/>
              </a:rPr>
              <a:t>s</a:t>
            </a:r>
            <a:r>
              <a:rPr sz="2000" b="1" spc="0" smtClean="0">
                <a:solidFill>
                  <a:schemeClr val="accent1">
                    <a:lumMod val="75000"/>
                  </a:schemeClr>
                </a:solidFill>
                <a:latin typeface="Times New Roman" pitchFamily="18" charset="0"/>
                <a:cs typeface="Times New Roman" pitchFamily="18" charset="0"/>
              </a:rPr>
              <a:t>sion</a:t>
            </a:r>
            <a:endParaRPr sz="2000" b="1">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6" name="object 26"/>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7" name="object 27"/>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8" name="object 28"/>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9" name="object 29"/>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30" name="object 30"/>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31" name="object 31"/>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32" name="object 32"/>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33" name="object 33"/>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2" name="object 22"/>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23" name="object 23"/>
          <p:cNvSpPr/>
          <p:nvPr/>
        </p:nvSpPr>
        <p:spPr>
          <a:xfrm>
            <a:off x="7315200" y="2590800"/>
            <a:ext cx="1822323" cy="260185"/>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7" name="object 17"/>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8" name="object 18"/>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5" name="object 15"/>
          <p:cNvSpPr txBox="1"/>
          <p:nvPr/>
        </p:nvSpPr>
        <p:spPr>
          <a:xfrm>
            <a:off x="9220200" y="457200"/>
            <a:ext cx="2514600" cy="228600"/>
          </a:xfrm>
          <a:prstGeom prst="rect">
            <a:avLst/>
          </a:prstGeom>
        </p:spPr>
        <p:txBody>
          <a:bodyPr wrap="square" lIns="0" tIns="0" rIns="0" bIns="0" rtlCol="0">
            <a:noAutofit/>
          </a:bodyPr>
          <a:lstStyle/>
          <a:p>
            <a:pPr marL="12700">
              <a:lnSpc>
                <a:spcPts val="1310"/>
              </a:lnSpc>
              <a:spcBef>
                <a:spcPts val="65"/>
              </a:spcBef>
            </a:pPr>
            <a:r>
              <a:rPr sz="2000" spc="14" smtClean="0">
                <a:solidFill>
                  <a:schemeClr val="accent1">
                    <a:lumMod val="75000"/>
                  </a:schemeClr>
                </a:solidFill>
                <a:cs typeface="Times New Roman" pitchFamily="18" charset="0"/>
              </a:rPr>
              <a:t>M</a:t>
            </a:r>
            <a:r>
              <a:rPr sz="2000" spc="0" smtClean="0">
                <a:solidFill>
                  <a:schemeClr val="accent1">
                    <a:lumMod val="75000"/>
                  </a:schemeClr>
                </a:solidFill>
                <a:cs typeface="Times New Roman" pitchFamily="18" charset="0"/>
              </a:rPr>
              <a:t>i</a:t>
            </a:r>
            <a:r>
              <a:rPr lang="en-US" sz="2000" spc="0" dirty="0" smtClean="0">
                <a:solidFill>
                  <a:schemeClr val="accent1">
                    <a:lumMod val="75000"/>
                  </a:schemeClr>
                </a:solidFill>
                <a:cs typeface="Times New Roman" pitchFamily="18" charset="0"/>
              </a:rPr>
              <a:t>s</a:t>
            </a:r>
            <a:r>
              <a:rPr sz="2000" spc="0" smtClean="0">
                <a:solidFill>
                  <a:schemeClr val="accent1">
                    <a:lumMod val="75000"/>
                  </a:schemeClr>
                </a:solidFill>
                <a:cs typeface="Times New Roman" pitchFamily="18" charset="0"/>
              </a:rPr>
              <a:t>sion</a:t>
            </a:r>
            <a:endParaRPr sz="2000">
              <a:solidFill>
                <a:schemeClr val="accent1">
                  <a:lumMod val="75000"/>
                </a:schemeClr>
              </a:solidFill>
              <a:cs typeface="Times New Roman" pitchFamily="18" charset="0"/>
            </a:endParaRPr>
          </a:p>
        </p:txBody>
      </p:sp>
      <p:sp>
        <p:nvSpPr>
          <p:cNvPr id="14" name="object 14"/>
          <p:cNvSpPr txBox="1"/>
          <p:nvPr/>
        </p:nvSpPr>
        <p:spPr>
          <a:xfrm>
            <a:off x="9220200" y="533400"/>
            <a:ext cx="3429000" cy="533400"/>
          </a:xfrm>
          <a:prstGeom prst="rect">
            <a:avLst/>
          </a:prstGeom>
        </p:spPr>
        <p:txBody>
          <a:bodyPr wrap="square" lIns="0" tIns="0" rIns="0" bIns="0" rtlCol="0">
            <a:noAutofit/>
          </a:bodyPr>
          <a:lstStyle/>
          <a:p>
            <a:pPr marL="12700">
              <a:lnSpc>
                <a:spcPts val="5545"/>
              </a:lnSpc>
              <a:spcBef>
                <a:spcPts val="277"/>
              </a:spcBef>
            </a:pPr>
            <a:r>
              <a:rPr sz="4000" spc="-589" smtClean="0">
                <a:solidFill>
                  <a:schemeClr val="accent1">
                    <a:lumMod val="75000"/>
                  </a:schemeClr>
                </a:solidFill>
                <a:latin typeface="Adobe Garamond Pro"/>
                <a:cs typeface="Times New Roman"/>
              </a:rPr>
              <a:t>V</a:t>
            </a:r>
            <a:r>
              <a:rPr sz="4000" spc="0" smtClean="0">
                <a:solidFill>
                  <a:schemeClr val="accent1">
                    <a:lumMod val="75000"/>
                  </a:schemeClr>
                </a:solidFill>
                <a:latin typeface="Adobe Garamond Pro"/>
                <a:cs typeface="Times New Roman"/>
              </a:rPr>
              <a:t>ision</a:t>
            </a:r>
            <a:r>
              <a:rPr sz="5350" spc="0" smtClean="0">
                <a:solidFill>
                  <a:schemeClr val="accent1">
                    <a:lumMod val="75000"/>
                  </a:schemeClr>
                </a:solidFill>
                <a:latin typeface="Adobe Garamond Pro"/>
                <a:cs typeface="Times New Roman"/>
              </a:rPr>
              <a:t>,</a:t>
            </a:r>
            <a:r>
              <a:rPr lang="en-US" sz="4000" spc="0" dirty="0" smtClean="0">
                <a:solidFill>
                  <a:schemeClr val="accent1">
                    <a:lumMod val="75000"/>
                  </a:schemeClr>
                </a:solidFill>
                <a:latin typeface="Adobe Garamond Pro"/>
                <a:cs typeface="Times New Roman"/>
              </a:rPr>
              <a:t>Values</a:t>
            </a:r>
            <a:endParaRPr sz="4000">
              <a:solidFill>
                <a:schemeClr val="accent1">
                  <a:lumMod val="75000"/>
                </a:schemeClr>
              </a:solidFill>
              <a:latin typeface="Adobe Garamond Pro"/>
              <a:cs typeface="Times New Roman"/>
            </a:endParaRPr>
          </a:p>
        </p:txBody>
      </p:sp>
      <p:sp>
        <p:nvSpPr>
          <p:cNvPr id="11" name="object 11"/>
          <p:cNvSpPr txBox="1"/>
          <p:nvPr/>
        </p:nvSpPr>
        <p:spPr>
          <a:xfrm>
            <a:off x="9677400" y="2667000"/>
            <a:ext cx="4724400" cy="3908465"/>
          </a:xfrm>
          <a:prstGeom prst="rect">
            <a:avLst/>
          </a:prstGeom>
        </p:spPr>
        <p:txBody>
          <a:bodyPr wrap="square" lIns="0" tIns="0" rIns="0" bIns="0" rtlCol="0">
            <a:noAutofit/>
          </a:bodyPr>
          <a:lstStyle/>
          <a:p>
            <a:pPr>
              <a:buFont typeface="Wingdings" pitchFamily="2" charset="2"/>
              <a:buChar char="v"/>
            </a:pPr>
            <a:endParaRPr lang="en-US" sz="1600" b="1" dirty="0" smtClean="0"/>
          </a:p>
          <a:p>
            <a:pPr>
              <a:buFont typeface="Wingdings" pitchFamily="2" charset="2"/>
              <a:buChar char="v"/>
            </a:pPr>
            <a:r>
              <a:rPr lang="en-US" sz="2400" b="1" dirty="0" smtClean="0">
                <a:latin typeface="Adobe Garamond Pro Bold" pitchFamily="18" charset="0"/>
              </a:rPr>
              <a:t>I</a:t>
            </a:r>
            <a:r>
              <a:rPr lang="en-US" sz="1600" b="1" dirty="0" smtClean="0"/>
              <a:t>ntegrity</a:t>
            </a:r>
            <a:r>
              <a:rPr lang="en-US" sz="1600" dirty="0" smtClean="0"/>
              <a:t> </a:t>
            </a:r>
            <a:endParaRPr lang="en-US" sz="1600" dirty="0"/>
          </a:p>
          <a:p>
            <a:pPr>
              <a:buFont typeface="Wingdings" pitchFamily="2" charset="2"/>
              <a:buChar char="v"/>
            </a:pPr>
            <a:endParaRPr lang="en-US" sz="1600" b="1" dirty="0" smtClean="0"/>
          </a:p>
          <a:p>
            <a:pPr>
              <a:buFont typeface="Wingdings" pitchFamily="2" charset="2"/>
              <a:buChar char="v"/>
            </a:pPr>
            <a:r>
              <a:rPr lang="en-US" sz="2400" b="1" dirty="0" smtClean="0">
                <a:latin typeface="Adobe Garamond Pro Bold" pitchFamily="18" charset="0"/>
              </a:rPr>
              <a:t>S</a:t>
            </a:r>
            <a:r>
              <a:rPr lang="en-US" sz="1600" b="1" dirty="0" smtClean="0"/>
              <a:t>olutions</a:t>
            </a:r>
            <a:endParaRPr lang="en-US" sz="1600" dirty="0" smtClean="0"/>
          </a:p>
          <a:p>
            <a:pPr>
              <a:buFont typeface="Wingdings" pitchFamily="2" charset="2"/>
              <a:buChar char="v"/>
            </a:pPr>
            <a:endParaRPr lang="en-US" sz="1600" dirty="0" smtClean="0"/>
          </a:p>
          <a:p>
            <a:pPr>
              <a:buFont typeface="Wingdings" pitchFamily="2" charset="2"/>
              <a:buChar char="v"/>
            </a:pPr>
            <a:r>
              <a:rPr lang="en-US" sz="2400" b="1" dirty="0" smtClean="0">
                <a:latin typeface="Adobe Garamond Pro Bold" pitchFamily="18" charset="0"/>
              </a:rPr>
              <a:t>A</a:t>
            </a:r>
            <a:r>
              <a:rPr lang="en-US" sz="1600" b="1" dirty="0" smtClean="0"/>
              <a:t>uthenticity</a:t>
            </a:r>
            <a:endParaRPr lang="en-US" sz="1600" dirty="0" smtClean="0"/>
          </a:p>
          <a:p>
            <a:r>
              <a:rPr lang="en-US" sz="1600" dirty="0" smtClean="0"/>
              <a:t> </a:t>
            </a:r>
          </a:p>
          <a:p>
            <a:pPr>
              <a:buFont typeface="Wingdings" pitchFamily="2" charset="2"/>
              <a:buChar char="v"/>
            </a:pPr>
            <a:r>
              <a:rPr lang="en-US" sz="2400" b="1" dirty="0" smtClean="0">
                <a:latin typeface="Adobe Garamond Pro Bold" pitchFamily="18" charset="0"/>
              </a:rPr>
              <a:t>P</a:t>
            </a:r>
            <a:r>
              <a:rPr lang="en-US" sz="1600" b="1" dirty="0" smtClean="0"/>
              <a:t>assion</a:t>
            </a:r>
            <a:endParaRPr lang="en-US" sz="1600" dirty="0"/>
          </a:p>
          <a:p>
            <a:r>
              <a:rPr lang="en-US" sz="1600" dirty="0"/>
              <a:t> </a:t>
            </a:r>
          </a:p>
          <a:p>
            <a:pPr>
              <a:buFont typeface="Wingdings" pitchFamily="2" charset="2"/>
              <a:buChar char="v"/>
            </a:pPr>
            <a:r>
              <a:rPr lang="en-US" sz="2400" b="1" dirty="0" smtClean="0">
                <a:latin typeface="Adobe Garamond Pro Bold" pitchFamily="18" charset="0"/>
              </a:rPr>
              <a:t>T</a:t>
            </a:r>
            <a:r>
              <a:rPr lang="en-US" sz="1600" b="1" dirty="0" smtClean="0"/>
              <a:t>eamwork</a:t>
            </a:r>
          </a:p>
          <a:p>
            <a:endParaRPr lang="en-US" sz="1600" dirty="0"/>
          </a:p>
          <a:p>
            <a:pPr>
              <a:buFont typeface="Wingdings" pitchFamily="2" charset="2"/>
              <a:buChar char="v"/>
            </a:pPr>
            <a:r>
              <a:rPr lang="en-US" sz="2400" b="1" dirty="0" smtClean="0">
                <a:latin typeface="Adobe Garamond Pro Bold" pitchFamily="18" charset="0"/>
              </a:rPr>
              <a:t>E</a:t>
            </a:r>
            <a:r>
              <a:rPr lang="en-US" sz="1600" b="1" dirty="0" smtClean="0"/>
              <a:t>xcellence</a:t>
            </a:r>
            <a:endParaRPr lang="en-US" sz="1600" dirty="0" smtClean="0"/>
          </a:p>
          <a:p>
            <a:endParaRPr lang="en-US" sz="1100" dirty="0"/>
          </a:p>
          <a:p>
            <a:r>
              <a:rPr lang="en-US" sz="1100" dirty="0" smtClean="0"/>
              <a:t> </a:t>
            </a:r>
            <a:endParaRPr lang="en-US" sz="1100" dirty="0"/>
          </a:p>
          <a:p>
            <a:r>
              <a:rPr lang="en-US" sz="1100" dirty="0"/>
              <a:t> </a:t>
            </a:r>
          </a:p>
          <a:p>
            <a:endParaRPr lang="en-US" sz="1100" dirty="0" smtClean="0"/>
          </a:p>
          <a:p>
            <a:endParaRPr lang="en-US" sz="1100" dirty="0"/>
          </a:p>
          <a:p>
            <a:endParaRPr lang="en-US" sz="1100" dirty="0" smtClean="0"/>
          </a:p>
          <a:p>
            <a:endParaRPr lang="en-US" sz="1100" dirty="0"/>
          </a:p>
          <a:p>
            <a:endParaRPr lang="en-US" sz="1100" dirty="0" smtClean="0"/>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pic>
        <p:nvPicPr>
          <p:cNvPr id="6146" name="Picture 2" descr="E:\ \GVR\core_values.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4" name="object 24"/>
          <p:cNvSpPr/>
          <p:nvPr/>
        </p:nvSpPr>
        <p:spPr>
          <a:xfrm>
            <a:off x="5867400" y="1143000"/>
            <a:ext cx="1447800" cy="6096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2" name="object 12"/>
          <p:cNvSpPr txBox="1"/>
          <p:nvPr/>
        </p:nvSpPr>
        <p:spPr>
          <a:xfrm>
            <a:off x="5867400" y="1143000"/>
            <a:ext cx="1447800" cy="609600"/>
          </a:xfrm>
          <a:prstGeom prst="rect">
            <a:avLst/>
          </a:prstGeom>
        </p:spPr>
        <p:txBody>
          <a:bodyPr wrap="square" lIns="0" tIns="0" rIns="0" bIns="0" rtlCol="0">
            <a:noAutofit/>
          </a:bodyPr>
          <a:lstStyle/>
          <a:p>
            <a:pPr marL="12700">
              <a:lnSpc>
                <a:spcPts val="5545"/>
              </a:lnSpc>
            </a:pPr>
            <a:r>
              <a:rPr lang="en-US" sz="4000" spc="-589" dirty="0" smtClean="0">
                <a:solidFill>
                  <a:schemeClr val="accent1">
                    <a:lumMod val="75000"/>
                  </a:schemeClr>
                </a:solidFill>
                <a:latin typeface="Times New Roman"/>
                <a:cs typeface="Times New Roman"/>
              </a:rPr>
              <a:t> </a:t>
            </a:r>
            <a:r>
              <a:rPr sz="4000" spc="-589" smtClean="0">
                <a:solidFill>
                  <a:schemeClr val="accent1">
                    <a:lumMod val="75000"/>
                  </a:schemeClr>
                </a:solidFill>
                <a:latin typeface="Times New Roman"/>
                <a:cs typeface="Times New Roman"/>
              </a:rPr>
              <a:t>V</a:t>
            </a:r>
            <a:r>
              <a:rPr lang="en-US" sz="4000" dirty="0" smtClean="0">
                <a:solidFill>
                  <a:schemeClr val="accent1">
                    <a:lumMod val="75000"/>
                  </a:schemeClr>
                </a:solidFill>
                <a:latin typeface="Times New Roman"/>
                <a:cs typeface="Times New Roman"/>
              </a:rPr>
              <a:t>alues</a:t>
            </a:r>
            <a:endParaRPr sz="4000">
              <a:solidFill>
                <a:schemeClr val="accent1">
                  <a:lumMod val="75000"/>
                </a:schemeClr>
              </a:solidFill>
              <a:latin typeface="Times New Roman"/>
              <a:cs typeface="Times New Roman"/>
            </a:endParaRPr>
          </a:p>
        </p:txBody>
      </p:sp>
      <p:pic>
        <p:nvPicPr>
          <p:cNvPr id="2050" name="Picture 2" descr="E:\ \Values2.jpg"/>
          <p:cNvPicPr>
            <a:picLocks noChangeAspect="1" noChangeArrowheads="1"/>
          </p:cNvPicPr>
          <p:nvPr/>
        </p:nvPicPr>
        <p:blipFill>
          <a:blip r:embed="rId4"/>
          <a:srcRect/>
          <a:stretch>
            <a:fillRect/>
          </a:stretch>
        </p:blipFill>
        <p:spPr bwMode="auto">
          <a:xfrm>
            <a:off x="9220200" y="1143000"/>
            <a:ext cx="54102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pecial_events_main_page_image.jpg__730x498_q85_crop_upscale.jpg"/>
          <p:cNvPicPr>
            <a:picLocks noChangeAspect="1" noChangeArrowheads="1"/>
          </p:cNvPicPr>
          <p:nvPr/>
        </p:nvPicPr>
        <p:blipFill>
          <a:blip r:embed="rId3"/>
          <a:srcRect/>
          <a:stretch>
            <a:fillRect/>
          </a:stretch>
        </p:blipFill>
        <p:spPr bwMode="auto">
          <a:xfrm>
            <a:off x="0" y="0"/>
            <a:ext cx="7315200" cy="7315200"/>
          </a:xfrm>
          <a:prstGeom prst="rect">
            <a:avLst/>
          </a:prstGeom>
          <a:noFill/>
        </p:spPr>
      </p:pic>
      <p:sp>
        <p:nvSpPr>
          <p:cNvPr id="24" name="object 24"/>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5" name="object 25"/>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6" name="object 26"/>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7" name="object 27"/>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8" name="object 28"/>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9" name="object 29"/>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30" name="object 30"/>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31" name="object 31"/>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32" name="object 32"/>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1" name="object 21"/>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22" name="object 22"/>
          <p:cNvSpPr/>
          <p:nvPr/>
        </p:nvSpPr>
        <p:spPr>
          <a:xfrm>
            <a:off x="7315200" y="2743200"/>
            <a:ext cx="2057400"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23" name="object 23"/>
          <p:cNvSpPr/>
          <p:nvPr/>
        </p:nvSpPr>
        <p:spPr>
          <a:xfrm>
            <a:off x="4800600" y="1066800"/>
            <a:ext cx="2499194"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4"/>
            <a:tile tx="0" ty="0" sx="100000" sy="100000" flip="none" algn="tl"/>
          </a:blipFill>
        </p:spPr>
        <p:txBody>
          <a:bodyPr wrap="square" lIns="0" tIns="0" rIns="0" bIns="0" rtlCol="0">
            <a:noAutofit/>
          </a:bodyPr>
          <a:lstStyle/>
          <a:p>
            <a:endParaRPr/>
          </a:p>
        </p:txBody>
      </p:sp>
      <p:sp>
        <p:nvSpPr>
          <p:cNvPr id="18" name="object 18"/>
          <p:cNvSpPr/>
          <p:nvPr/>
        </p:nvSpPr>
        <p:spPr>
          <a:xfrm>
            <a:off x="9448800" y="914400"/>
            <a:ext cx="5181600" cy="2286000"/>
          </a:xfrm>
          <a:prstGeom prst="rect">
            <a:avLst/>
          </a:prstGeom>
          <a:blipFill>
            <a:blip r:embed="rId5" cstate="print"/>
            <a:stretch>
              <a:fillRect/>
            </a:stretch>
          </a:blipFill>
          <a:effectLst>
            <a:glow rad="63500">
              <a:schemeClr val="accent1">
                <a:satMod val="175000"/>
                <a:alpha val="40000"/>
              </a:schemeClr>
            </a:glow>
            <a:outerShdw blurRad="50800" dist="38100" dir="5400000" algn="t" rotWithShape="0">
              <a:prstClr val="black">
                <a:alpha val="40000"/>
              </a:prstClr>
            </a:outerShdw>
            <a:softEdge rad="31750"/>
          </a:effectLst>
        </p:spPr>
        <p:txBody>
          <a:bodyPr wrap="square" lIns="0" tIns="0" rIns="0" bIns="0" rtlCol="0">
            <a:noAutofit/>
          </a:bodyPr>
          <a:lstStyle/>
          <a:p>
            <a:endParaRPr/>
          </a:p>
        </p:txBody>
      </p:sp>
      <p:sp>
        <p:nvSpPr>
          <p:cNvPr id="16" name="object 16"/>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7" name="object 17"/>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5" name="object 15"/>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3" name="object 13"/>
          <p:cNvSpPr txBox="1"/>
          <p:nvPr/>
        </p:nvSpPr>
        <p:spPr>
          <a:xfrm>
            <a:off x="9372600" y="533400"/>
            <a:ext cx="5410200" cy="609600"/>
          </a:xfrm>
          <a:prstGeom prst="rect">
            <a:avLst/>
          </a:prstGeom>
        </p:spPr>
        <p:txBody>
          <a:bodyPr wrap="square" lIns="0" tIns="0" rIns="0" bIns="0" rtlCol="0">
            <a:noAutofit/>
          </a:bodyPr>
          <a:lstStyle/>
          <a:p>
            <a:pPr marL="12700">
              <a:lnSpc>
                <a:spcPts val="5545"/>
              </a:lnSpc>
              <a:spcBef>
                <a:spcPts val="277"/>
              </a:spcBef>
            </a:pPr>
            <a:r>
              <a:rPr lang="en-US" sz="4000" dirty="0" smtClean="0">
                <a:solidFill>
                  <a:schemeClr val="accent1">
                    <a:lumMod val="75000"/>
                  </a:schemeClr>
                </a:solidFill>
                <a:latin typeface="Adobe Garamond Pro"/>
                <a:cs typeface="Times New Roman" pitchFamily="18" charset="0"/>
              </a:rPr>
              <a:t>C</a:t>
            </a:r>
            <a:r>
              <a:rPr sz="4000" spc="0" smtClean="0">
                <a:solidFill>
                  <a:schemeClr val="accent1">
                    <a:lumMod val="75000"/>
                  </a:schemeClr>
                </a:solidFill>
                <a:latin typeface="Adobe Garamond Pro"/>
                <a:cs typeface="Times New Roman" pitchFamily="18" charset="0"/>
              </a:rPr>
              <a:t>o</a:t>
            </a:r>
            <a:r>
              <a:rPr lang="en-US" sz="4000" spc="0" dirty="0" smtClean="0">
                <a:solidFill>
                  <a:schemeClr val="accent1">
                    <a:lumMod val="75000"/>
                  </a:schemeClr>
                </a:solidFill>
                <a:latin typeface="Adobe Garamond Pro"/>
                <a:cs typeface="Times New Roman" pitchFamily="18" charset="0"/>
              </a:rPr>
              <a:t>r</a:t>
            </a:r>
            <a:r>
              <a:rPr lang="en-US" sz="4000" dirty="0" smtClean="0">
                <a:solidFill>
                  <a:schemeClr val="accent1">
                    <a:lumMod val="75000"/>
                  </a:schemeClr>
                </a:solidFill>
                <a:latin typeface="Adobe Garamond Pro"/>
                <a:cs typeface="Times New Roman" pitchFamily="18" charset="0"/>
              </a:rPr>
              <a:t>porate Events </a:t>
            </a:r>
            <a:endParaRPr sz="4000">
              <a:solidFill>
                <a:schemeClr val="accent1">
                  <a:lumMod val="75000"/>
                </a:schemeClr>
              </a:solidFill>
              <a:latin typeface="Adobe Garamond Pro"/>
              <a:cs typeface="Times New Roman" pitchFamily="18" charset="0"/>
            </a:endParaRPr>
          </a:p>
        </p:txBody>
      </p:sp>
      <p:sp>
        <p:nvSpPr>
          <p:cNvPr id="12" name="object 12"/>
          <p:cNvSpPr txBox="1"/>
          <p:nvPr/>
        </p:nvSpPr>
        <p:spPr>
          <a:xfrm>
            <a:off x="4800600" y="990600"/>
            <a:ext cx="2743200" cy="762000"/>
          </a:xfrm>
          <a:prstGeom prst="rect">
            <a:avLst/>
          </a:prstGeom>
        </p:spPr>
        <p:txBody>
          <a:bodyPr wrap="square" lIns="0" tIns="0" rIns="0" bIns="0" rtlCol="0">
            <a:noAutofit/>
          </a:bodyPr>
          <a:lstStyle/>
          <a:p>
            <a:pPr marL="12700">
              <a:spcBef>
                <a:spcPts val="277"/>
              </a:spcBef>
            </a:pPr>
            <a:r>
              <a:rPr sz="4000" spc="-834" smtClean="0">
                <a:solidFill>
                  <a:schemeClr val="accent1">
                    <a:lumMod val="75000"/>
                  </a:schemeClr>
                </a:solidFill>
                <a:latin typeface="Times New Roman" pitchFamily="18" charset="0"/>
                <a:cs typeface="Times New Roman" pitchFamily="18" charset="0"/>
              </a:rPr>
              <a:t>W</a:t>
            </a:r>
            <a:r>
              <a:rPr sz="4000" spc="0" smtClean="0">
                <a:solidFill>
                  <a:schemeClr val="accent1">
                    <a:lumMod val="75000"/>
                  </a:schemeClr>
                </a:solidFill>
                <a:latin typeface="Times New Roman" pitchFamily="18" charset="0"/>
                <a:cs typeface="Times New Roman" pitchFamily="18" charset="0"/>
              </a:rPr>
              <a:t>ork</a:t>
            </a:r>
            <a:r>
              <a:rPr lang="en-US" sz="4000" spc="0" dirty="0" smtClean="0">
                <a:solidFill>
                  <a:schemeClr val="accent1">
                    <a:lumMod val="75000"/>
                  </a:schemeClr>
                </a:solidFill>
                <a:latin typeface="Times New Roman" pitchFamily="18" charset="0"/>
                <a:cs typeface="Times New Roman" pitchFamily="18" charset="0"/>
              </a:rPr>
              <a:t> Profile</a:t>
            </a:r>
            <a:endParaRPr sz="4000">
              <a:solidFill>
                <a:schemeClr val="accent1">
                  <a:lumMod val="75000"/>
                </a:schemeClr>
              </a:solidFill>
              <a:latin typeface="Times New Roman" pitchFamily="18" charset="0"/>
              <a:cs typeface="Times New Roman" pitchFamily="18" charset="0"/>
            </a:endParaRPr>
          </a:p>
        </p:txBody>
      </p:sp>
      <p:sp>
        <p:nvSpPr>
          <p:cNvPr id="11" name="object 11"/>
          <p:cNvSpPr txBox="1"/>
          <p:nvPr/>
        </p:nvSpPr>
        <p:spPr>
          <a:xfrm>
            <a:off x="9677400" y="2743200"/>
            <a:ext cx="4267200" cy="3756065"/>
          </a:xfrm>
          <a:prstGeom prst="rect">
            <a:avLst/>
          </a:prstGeom>
        </p:spPr>
        <p:txBody>
          <a:bodyPr wrap="square" lIns="0" tIns="0" rIns="0" bIns="0" rtlCol="0">
            <a:noAutofit/>
          </a:bodyPr>
          <a:lstStyle/>
          <a:p>
            <a:pPr>
              <a:buFont typeface="Wingdings" pitchFamily="2" charset="2"/>
              <a:buChar char="v"/>
            </a:pPr>
            <a:endParaRPr lang="en-US" sz="1600" b="1" dirty="0" smtClean="0"/>
          </a:p>
          <a:p>
            <a:pPr>
              <a:buFont typeface="Wingdings" pitchFamily="2" charset="2"/>
              <a:buChar char="v"/>
            </a:pPr>
            <a:r>
              <a:rPr lang="en-US" sz="2400" b="1" dirty="0" smtClean="0">
                <a:latin typeface="Adobe Garamond Pro Bold" pitchFamily="18" charset="0"/>
              </a:rPr>
              <a:t>C</a:t>
            </a:r>
            <a:r>
              <a:rPr lang="en-US" sz="1600" b="1" dirty="0" smtClean="0"/>
              <a:t>ompany </a:t>
            </a:r>
            <a:r>
              <a:rPr lang="en-US" sz="2400" b="1" dirty="0" smtClean="0">
                <a:latin typeface="Adobe Garamond Pro Bold" pitchFamily="18" charset="0"/>
              </a:rPr>
              <a:t>L</a:t>
            </a:r>
            <a:r>
              <a:rPr lang="en-US" sz="1600" b="1" dirty="0" smtClean="0"/>
              <a:t>aunch</a:t>
            </a:r>
          </a:p>
          <a:p>
            <a:pPr>
              <a:buFont typeface="Wingdings" pitchFamily="2" charset="2"/>
              <a:buChar char="v"/>
            </a:pPr>
            <a:endParaRPr lang="en-US" sz="1600" b="1" dirty="0" smtClean="0"/>
          </a:p>
          <a:p>
            <a:pPr>
              <a:buFont typeface="Wingdings" pitchFamily="2" charset="2"/>
              <a:buChar char="v"/>
            </a:pPr>
            <a:r>
              <a:rPr lang="en-US" sz="2400" b="1" dirty="0" smtClean="0">
                <a:latin typeface="Adobe Garamond Pro Bold" pitchFamily="18" charset="0"/>
              </a:rPr>
              <a:t>B</a:t>
            </a:r>
            <a:r>
              <a:rPr lang="en-US" sz="1600" b="1" dirty="0" smtClean="0"/>
              <a:t>rand </a:t>
            </a:r>
            <a:r>
              <a:rPr lang="en-US" sz="1600" b="1" dirty="0"/>
              <a:t>&amp; </a:t>
            </a:r>
            <a:r>
              <a:rPr lang="en-US" sz="2400" b="1" dirty="0" smtClean="0">
                <a:latin typeface="Adobe Garamond Pro Bold" pitchFamily="18" charset="0"/>
              </a:rPr>
              <a:t>P</a:t>
            </a:r>
            <a:r>
              <a:rPr lang="en-US" sz="1600" b="1" dirty="0" smtClean="0"/>
              <a:t>roduct Launch</a:t>
            </a:r>
          </a:p>
          <a:p>
            <a:r>
              <a:rPr lang="en-US" sz="1600" dirty="0"/>
              <a:t> </a:t>
            </a:r>
            <a:endParaRPr lang="en-US" sz="1600" dirty="0" smtClean="0"/>
          </a:p>
          <a:p>
            <a:pPr>
              <a:buFont typeface="Wingdings" pitchFamily="2" charset="2"/>
              <a:buChar char="v"/>
            </a:pPr>
            <a:r>
              <a:rPr lang="en-US" sz="2400" b="1" dirty="0" smtClean="0">
                <a:latin typeface="Adobe Garamond Pro Bold" pitchFamily="18" charset="0"/>
              </a:rPr>
              <a:t>S</a:t>
            </a:r>
            <a:r>
              <a:rPr lang="en-US" sz="1600" b="1" dirty="0" smtClean="0"/>
              <a:t>eminars &amp; </a:t>
            </a:r>
            <a:r>
              <a:rPr lang="en-US" sz="2400" b="1" dirty="0" smtClean="0">
                <a:latin typeface="Adobe Garamond Pro Bold" pitchFamily="18" charset="0"/>
              </a:rPr>
              <a:t>W</a:t>
            </a:r>
            <a:r>
              <a:rPr lang="en-US" sz="1600" b="1" dirty="0" smtClean="0"/>
              <a:t>orkshop</a:t>
            </a:r>
          </a:p>
          <a:p>
            <a:pPr>
              <a:buFont typeface="Wingdings" pitchFamily="2" charset="2"/>
              <a:buChar char="v"/>
            </a:pPr>
            <a:endParaRPr lang="en-US" sz="1600" dirty="0" smtClean="0"/>
          </a:p>
          <a:p>
            <a:pPr>
              <a:buFont typeface="Wingdings" pitchFamily="2" charset="2"/>
              <a:buChar char="v"/>
            </a:pPr>
            <a:r>
              <a:rPr lang="en-US" sz="2400" dirty="0" smtClean="0">
                <a:latin typeface="Adobe Garamond Pro Bold" pitchFamily="18" charset="0"/>
              </a:rPr>
              <a:t>C</a:t>
            </a:r>
            <a:r>
              <a:rPr lang="en-US" sz="1600" b="1" dirty="0" smtClean="0"/>
              <a:t>onferences </a:t>
            </a:r>
            <a:r>
              <a:rPr lang="en-US" sz="1600" b="1" dirty="0"/>
              <a:t>&amp; </a:t>
            </a:r>
            <a:r>
              <a:rPr lang="en-US" sz="2400" b="1" dirty="0" smtClean="0">
                <a:latin typeface="Adobe Garamond Pro Bold" pitchFamily="18" charset="0"/>
              </a:rPr>
              <a:t>M</a:t>
            </a:r>
            <a:r>
              <a:rPr lang="en-US" sz="1600" b="1" dirty="0" smtClean="0"/>
              <a:t>eetings</a:t>
            </a:r>
          </a:p>
          <a:p>
            <a:pPr>
              <a:buFont typeface="Wingdings" pitchFamily="2" charset="2"/>
              <a:buChar char="v"/>
            </a:pPr>
            <a:endParaRPr lang="en-US" sz="1600" dirty="0" smtClean="0"/>
          </a:p>
          <a:p>
            <a:pPr>
              <a:buFont typeface="Wingdings" pitchFamily="2" charset="2"/>
              <a:buChar char="v"/>
            </a:pPr>
            <a:r>
              <a:rPr lang="en-US" sz="2400" b="1" dirty="0" smtClean="0">
                <a:latin typeface="Adobe Garamond Pro Bold" pitchFamily="18" charset="0"/>
              </a:rPr>
              <a:t>T</a:t>
            </a:r>
            <a:r>
              <a:rPr lang="en-US" sz="1600" b="1" dirty="0" smtClean="0"/>
              <a:t>rade </a:t>
            </a:r>
            <a:r>
              <a:rPr lang="en-US" sz="2400" b="1" dirty="0">
                <a:latin typeface="Adobe Garamond Pro Bold" pitchFamily="18" charset="0"/>
              </a:rPr>
              <a:t>F</a:t>
            </a:r>
            <a:r>
              <a:rPr lang="en-US" sz="1600" b="1" dirty="0"/>
              <a:t>airs &amp; </a:t>
            </a:r>
            <a:r>
              <a:rPr lang="en-US" sz="2400" b="1" dirty="0" smtClean="0">
                <a:latin typeface="Adobe Garamond Pro Bold" pitchFamily="18" charset="0"/>
              </a:rPr>
              <a:t>E</a:t>
            </a:r>
            <a:r>
              <a:rPr lang="en-US" sz="1600" b="1" dirty="0" smtClean="0"/>
              <a:t>xhibitions</a:t>
            </a:r>
          </a:p>
          <a:p>
            <a:r>
              <a:rPr lang="en-US" sz="1600" dirty="0"/>
              <a:t> </a:t>
            </a:r>
            <a:endParaRPr lang="en-US" sz="1600" dirty="0" smtClean="0"/>
          </a:p>
          <a:p>
            <a:pPr>
              <a:buFont typeface="Wingdings" pitchFamily="2" charset="2"/>
              <a:buChar char="v"/>
            </a:pPr>
            <a:r>
              <a:rPr lang="en-US" sz="2400" b="1" dirty="0" smtClean="0">
                <a:latin typeface="Adobe Garamond Pro Bold" pitchFamily="18" charset="0"/>
              </a:rPr>
              <a:t>M</a:t>
            </a:r>
            <a:r>
              <a:rPr lang="en-US" sz="1600" b="1" dirty="0" smtClean="0"/>
              <a:t>arketing </a:t>
            </a:r>
            <a:r>
              <a:rPr lang="en-US" sz="2400" b="1" dirty="0" smtClean="0">
                <a:latin typeface="Adobe Garamond Pro Bold" pitchFamily="18" charset="0"/>
              </a:rPr>
              <a:t>E</a:t>
            </a:r>
            <a:r>
              <a:rPr lang="en-US" sz="1600" b="1" dirty="0" smtClean="0"/>
              <a:t>vents</a:t>
            </a:r>
            <a:endParaRPr lang="en-US" sz="1600" dirty="0"/>
          </a:p>
          <a:p>
            <a:pPr marL="12700" indent="41" algn="just">
              <a:lnSpc>
                <a:spcPts val="2100"/>
              </a:lnSpc>
              <a:spcBef>
                <a:spcPts val="220"/>
              </a:spcBef>
            </a:pPr>
            <a:endParaRPr sz="1100">
              <a:latin typeface="Times New Roman"/>
              <a:cs typeface="Times New Roman"/>
            </a:endParaRPr>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5" name="object 25"/>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6" name="object 26"/>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7" name="object 27"/>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8" name="object 28"/>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9" name="object 29"/>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30" name="object 30"/>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31" name="object 31"/>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32" name="object 32"/>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1" name="object 21"/>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22" name="object 22"/>
          <p:cNvSpPr/>
          <p:nvPr/>
        </p:nvSpPr>
        <p:spPr>
          <a:xfrm>
            <a:off x="7391401" y="2895600"/>
            <a:ext cx="1981200" cy="2286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sp>
        <p:nvSpPr>
          <p:cNvPr id="23" name="object 23"/>
          <p:cNvSpPr/>
          <p:nvPr/>
        </p:nvSpPr>
        <p:spPr>
          <a:xfrm>
            <a:off x="4800600" y="1066800"/>
            <a:ext cx="2499194" cy="762000"/>
          </a:xfrm>
          <a:custGeom>
            <a:avLst/>
            <a:gdLst/>
            <a:ahLst/>
            <a:cxnLst/>
            <a:rect l="l" t="t" r="r" b="b"/>
            <a:pathLst>
              <a:path w="2270594" h="1204480">
                <a:moveTo>
                  <a:pt x="0" y="1204480"/>
                </a:moveTo>
                <a:lnTo>
                  <a:pt x="2270594" y="1204480"/>
                </a:lnTo>
                <a:lnTo>
                  <a:pt x="2270594" y="0"/>
                </a:lnTo>
                <a:lnTo>
                  <a:pt x="0" y="0"/>
                </a:lnTo>
                <a:lnTo>
                  <a:pt x="0" y="1204480"/>
                </a:lnTo>
                <a:close/>
              </a:path>
            </a:pathLst>
          </a:custGeom>
          <a:solidFill>
            <a:srgbClr val="007281"/>
          </a:solidFill>
        </p:spPr>
        <p:txBody>
          <a:bodyPr wrap="square" lIns="0" tIns="0" rIns="0" bIns="0" rtlCol="0">
            <a:noAutofit/>
          </a:bodyPr>
          <a:lstStyle/>
          <a:p>
            <a:endParaRPr/>
          </a:p>
        </p:txBody>
      </p:sp>
      <p:sp>
        <p:nvSpPr>
          <p:cNvPr id="16" name="object 16"/>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7" name="object 17"/>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5" name="object 15"/>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3" name="object 13"/>
          <p:cNvSpPr txBox="1"/>
          <p:nvPr/>
        </p:nvSpPr>
        <p:spPr>
          <a:xfrm>
            <a:off x="9448800" y="457200"/>
            <a:ext cx="5181600" cy="574468"/>
          </a:xfrm>
          <a:prstGeom prst="rect">
            <a:avLst/>
          </a:prstGeom>
        </p:spPr>
        <p:txBody>
          <a:bodyPr wrap="square" lIns="0" tIns="0" rIns="0" bIns="0" rtlCol="0">
            <a:noAutofit/>
          </a:bodyPr>
          <a:lstStyle/>
          <a:p>
            <a:pPr marL="12700">
              <a:lnSpc>
                <a:spcPts val="5545"/>
              </a:lnSpc>
              <a:spcBef>
                <a:spcPts val="277"/>
              </a:spcBef>
            </a:pPr>
            <a:r>
              <a:rPr lang="en-US" sz="4000" spc="-489" dirty="0" smtClean="0">
                <a:solidFill>
                  <a:schemeClr val="accent1">
                    <a:lumMod val="75000"/>
                  </a:schemeClr>
                </a:solidFill>
                <a:latin typeface="Adobe Garamond Pro"/>
                <a:cs typeface="Times New Roman"/>
              </a:rPr>
              <a:t>S</a:t>
            </a:r>
            <a:r>
              <a:rPr lang="en-US" sz="4000" spc="0" dirty="0" smtClean="0">
                <a:solidFill>
                  <a:schemeClr val="accent1">
                    <a:lumMod val="75000"/>
                  </a:schemeClr>
                </a:solidFill>
                <a:latin typeface="Adobe Garamond Pro"/>
                <a:cs typeface="Times New Roman"/>
              </a:rPr>
              <a:t>pecial Events</a:t>
            </a:r>
            <a:endParaRPr sz="4000">
              <a:solidFill>
                <a:schemeClr val="accent1">
                  <a:lumMod val="75000"/>
                </a:schemeClr>
              </a:solidFill>
              <a:latin typeface="Adobe Garamond Pro"/>
              <a:cs typeface="Times New Roman"/>
            </a:endParaRPr>
          </a:p>
        </p:txBody>
      </p:sp>
      <p:sp>
        <p:nvSpPr>
          <p:cNvPr id="12" name="object 12"/>
          <p:cNvSpPr txBox="1"/>
          <p:nvPr/>
        </p:nvSpPr>
        <p:spPr>
          <a:xfrm>
            <a:off x="4800600" y="1066800"/>
            <a:ext cx="2743199" cy="704471"/>
          </a:xfrm>
          <a:prstGeom prst="rect">
            <a:avLst/>
          </a:prstGeom>
        </p:spPr>
        <p:txBody>
          <a:bodyPr wrap="square" lIns="0" tIns="0" rIns="0" bIns="0" rtlCol="0">
            <a:noAutofit/>
          </a:bodyPr>
          <a:lstStyle/>
          <a:p>
            <a:pPr marL="12700">
              <a:lnSpc>
                <a:spcPts val="5545"/>
              </a:lnSpc>
              <a:spcBef>
                <a:spcPts val="277"/>
              </a:spcBef>
            </a:pPr>
            <a:r>
              <a:rPr sz="4000" spc="-834" smtClean="0">
                <a:solidFill>
                  <a:srgbClr val="F2F3F3"/>
                </a:solidFill>
                <a:latin typeface="Times New Roman" pitchFamily="18" charset="0"/>
                <a:cs typeface="Times New Roman" pitchFamily="18" charset="0"/>
              </a:rPr>
              <a:t>W</a:t>
            </a:r>
            <a:r>
              <a:rPr sz="4000" spc="0" smtClean="0">
                <a:solidFill>
                  <a:srgbClr val="F2F3F3"/>
                </a:solidFill>
                <a:latin typeface="Times New Roman" pitchFamily="18" charset="0"/>
                <a:cs typeface="Times New Roman" pitchFamily="18" charset="0"/>
              </a:rPr>
              <a:t>ork</a:t>
            </a:r>
            <a:r>
              <a:rPr lang="en-US" sz="4000" spc="0" dirty="0" smtClean="0">
                <a:solidFill>
                  <a:srgbClr val="F2F3F3"/>
                </a:solidFill>
                <a:latin typeface="Times New Roman" pitchFamily="18" charset="0"/>
                <a:cs typeface="Times New Roman" pitchFamily="18" charset="0"/>
              </a:rPr>
              <a:t> Profile </a:t>
            </a:r>
            <a:endParaRPr sz="4000">
              <a:latin typeface="Times New Roman" pitchFamily="18" charset="0"/>
              <a:cs typeface="Times New Roman" pitchFamily="18" charset="0"/>
            </a:endParaRPr>
          </a:p>
        </p:txBody>
      </p:sp>
      <p:sp>
        <p:nvSpPr>
          <p:cNvPr id="11" name="object 11"/>
          <p:cNvSpPr txBox="1"/>
          <p:nvPr/>
        </p:nvSpPr>
        <p:spPr>
          <a:xfrm>
            <a:off x="9677399" y="2840877"/>
            <a:ext cx="3579377" cy="3734588"/>
          </a:xfrm>
          <a:prstGeom prst="rect">
            <a:avLst/>
          </a:prstGeom>
        </p:spPr>
        <p:txBody>
          <a:bodyPr wrap="square" lIns="0" tIns="0" rIns="0" bIns="0" rtlCol="0">
            <a:noAutofit/>
          </a:bodyPr>
          <a:lstStyle/>
          <a:p>
            <a:pPr>
              <a:buFont typeface="Wingdings" pitchFamily="2" charset="2"/>
              <a:buChar char="v"/>
            </a:pPr>
            <a:endParaRPr lang="en-US" sz="1600" b="1" dirty="0" smtClean="0"/>
          </a:p>
          <a:p>
            <a:pPr>
              <a:buFont typeface="Wingdings" pitchFamily="2" charset="2"/>
              <a:buChar char="v"/>
            </a:pPr>
            <a:r>
              <a:rPr lang="en-US" b="1" dirty="0" smtClean="0">
                <a:latin typeface="Adobe Garamond Pro Bold" pitchFamily="18" charset="0"/>
              </a:rPr>
              <a:t>C</a:t>
            </a:r>
            <a:r>
              <a:rPr lang="en-US" sz="1600" b="1" dirty="0" smtClean="0"/>
              <a:t>elebrity &amp; </a:t>
            </a:r>
            <a:r>
              <a:rPr lang="en-US" b="1" dirty="0" smtClean="0">
                <a:latin typeface="Adobe Garamond Pro Bold" pitchFamily="18" charset="0"/>
              </a:rPr>
              <a:t>A</a:t>
            </a:r>
            <a:r>
              <a:rPr lang="en-US" sz="1600" b="1" dirty="0" smtClean="0"/>
              <a:t>rtist Management</a:t>
            </a:r>
            <a:r>
              <a:rPr lang="en-US" sz="1600" dirty="0" smtClean="0"/>
              <a:t> </a:t>
            </a:r>
          </a:p>
          <a:p>
            <a:pPr>
              <a:buFont typeface="Wingdings" pitchFamily="2" charset="2"/>
              <a:buChar char="v"/>
            </a:pPr>
            <a:endParaRPr lang="en-US" sz="1600" dirty="0" smtClean="0"/>
          </a:p>
          <a:p>
            <a:pPr>
              <a:buFont typeface="Wingdings" pitchFamily="2" charset="2"/>
              <a:buChar char="v"/>
            </a:pPr>
            <a:r>
              <a:rPr lang="en-US" b="1" dirty="0" smtClean="0">
                <a:latin typeface="Adobe Garamond Pro Bold" pitchFamily="18" charset="0"/>
              </a:rPr>
              <a:t>F</a:t>
            </a:r>
            <a:r>
              <a:rPr lang="en-US" sz="1600" b="1" dirty="0" smtClean="0"/>
              <a:t>ashion shows</a:t>
            </a:r>
          </a:p>
          <a:p>
            <a:pPr>
              <a:buFont typeface="Wingdings" pitchFamily="2" charset="2"/>
              <a:buChar char="v"/>
            </a:pPr>
            <a:endParaRPr lang="en-US" sz="1600" dirty="0" smtClean="0"/>
          </a:p>
          <a:p>
            <a:pPr>
              <a:buFont typeface="Wingdings" pitchFamily="2" charset="2"/>
              <a:buChar char="v"/>
            </a:pPr>
            <a:r>
              <a:rPr lang="en-US" b="1" dirty="0" smtClean="0">
                <a:latin typeface="Adobe Garamond Pro Bold" pitchFamily="18" charset="0"/>
              </a:rPr>
              <a:t>L</a:t>
            </a:r>
            <a:r>
              <a:rPr lang="en-US" sz="1600" b="1" dirty="0" smtClean="0"/>
              <a:t>ive performance &amp; </a:t>
            </a:r>
            <a:r>
              <a:rPr lang="en-US" b="1" dirty="0" smtClean="0">
                <a:latin typeface="Adobe Garamond Pro Bold" pitchFamily="18" charset="0"/>
              </a:rPr>
              <a:t>C</a:t>
            </a:r>
            <a:r>
              <a:rPr lang="en-US" sz="1600" b="1" dirty="0" smtClean="0"/>
              <a:t>oncerts</a:t>
            </a:r>
          </a:p>
          <a:p>
            <a:endParaRPr lang="en-US" sz="1600" b="1" dirty="0" smtClean="0"/>
          </a:p>
          <a:p>
            <a:pPr>
              <a:buFont typeface="Wingdings" pitchFamily="2" charset="2"/>
              <a:buChar char="v"/>
            </a:pPr>
            <a:r>
              <a:rPr lang="en-US" b="1" dirty="0" smtClean="0">
                <a:latin typeface="Adobe Garamond Pro Bold" pitchFamily="18" charset="0"/>
                <a:cs typeface="Times New Roman"/>
              </a:rPr>
              <a:t>P</a:t>
            </a:r>
            <a:r>
              <a:rPr lang="en-US" sz="1600" b="1" dirty="0" smtClean="0">
                <a:cs typeface="Times New Roman"/>
              </a:rPr>
              <a:t>ub Activities</a:t>
            </a:r>
          </a:p>
          <a:p>
            <a:pPr>
              <a:buFont typeface="Wingdings" pitchFamily="2" charset="2"/>
              <a:buChar char="v"/>
            </a:pPr>
            <a:endParaRPr lang="en-US" sz="1600" b="1" dirty="0" smtClean="0">
              <a:cs typeface="Times New Roman"/>
            </a:endParaRPr>
          </a:p>
          <a:p>
            <a:pPr>
              <a:buFont typeface="Wingdings" pitchFamily="2" charset="2"/>
              <a:buChar char="v"/>
            </a:pPr>
            <a:r>
              <a:rPr lang="en-US" b="1" dirty="0" smtClean="0">
                <a:latin typeface="Adobe Garamond Pro Bold" pitchFamily="18" charset="0"/>
                <a:cs typeface="Times New Roman"/>
              </a:rPr>
              <a:t>E</a:t>
            </a:r>
            <a:r>
              <a:rPr lang="en-US" sz="1600" b="1" dirty="0" smtClean="0">
                <a:cs typeface="Times New Roman"/>
              </a:rPr>
              <a:t>xhibition </a:t>
            </a:r>
          </a:p>
          <a:p>
            <a:pPr>
              <a:buFont typeface="Wingdings" pitchFamily="2" charset="2"/>
              <a:buChar char="v"/>
            </a:pPr>
            <a:endParaRPr lang="en-US" sz="1600" b="1" dirty="0" smtClean="0">
              <a:cs typeface="Times New Roman"/>
            </a:endParaRPr>
          </a:p>
          <a:p>
            <a:pPr>
              <a:buFont typeface="Wingdings" pitchFamily="2" charset="2"/>
              <a:buChar char="v"/>
            </a:pPr>
            <a:r>
              <a:rPr lang="en-US" b="1" dirty="0" smtClean="0">
                <a:latin typeface="Adobe Garamond Pro Bold" pitchFamily="18" charset="0"/>
                <a:cs typeface="Times New Roman"/>
              </a:rPr>
              <a:t>P</a:t>
            </a:r>
            <a:r>
              <a:rPr lang="en-US" sz="1600" b="1" dirty="0" smtClean="0">
                <a:cs typeface="Times New Roman"/>
              </a:rPr>
              <a:t>ersonality Development &amp; Consulting</a:t>
            </a:r>
          </a:p>
          <a:p>
            <a:pPr>
              <a:buFont typeface="Wingdings" pitchFamily="2" charset="2"/>
              <a:buChar char="v"/>
            </a:pPr>
            <a:endParaRPr sz="1100">
              <a:latin typeface="Times New Roman"/>
              <a:cs typeface="Times New Roman"/>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91400" y="2971800"/>
            <a:ext cx="2222030" cy="246164"/>
          </a:xfrm>
          <a:prstGeom prst="rect">
            <a:avLst/>
          </a:prstGeom>
        </p:spPr>
        <p:txBody>
          <a:bodyPr wrap="square" lIns="0" tIns="0" rIns="0" bIns="0" rtlCol="0">
            <a:noAutofit/>
          </a:bodyPr>
          <a:lstStyle/>
          <a:p>
            <a:pPr marL="25400">
              <a:lnSpc>
                <a:spcPts val="1000"/>
              </a:lnSpc>
            </a:pPr>
            <a:endParaRPr sz="1000"/>
          </a:p>
        </p:txBody>
      </p:sp>
      <p:sp>
        <p:nvSpPr>
          <p:cNvPr id="34" name="object 23"/>
          <p:cNvSpPr/>
          <p:nvPr/>
        </p:nvSpPr>
        <p:spPr>
          <a:xfrm>
            <a:off x="4800600" y="1143000"/>
            <a:ext cx="2590800" cy="6096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35" name="object 12"/>
          <p:cNvSpPr txBox="1"/>
          <p:nvPr/>
        </p:nvSpPr>
        <p:spPr>
          <a:xfrm>
            <a:off x="4800600" y="1143000"/>
            <a:ext cx="2590800" cy="609600"/>
          </a:xfrm>
          <a:prstGeom prst="rect">
            <a:avLst/>
          </a:prstGeom>
        </p:spPr>
        <p:txBody>
          <a:bodyPr wrap="square" lIns="0" tIns="0" rIns="0" bIns="0" rtlCol="0">
            <a:noAutofit/>
          </a:bodyPr>
          <a:lstStyle/>
          <a:p>
            <a:pPr marL="12700">
              <a:spcBef>
                <a:spcPts val="277"/>
              </a:spcBef>
            </a:pPr>
            <a:r>
              <a:rPr sz="4000" spc="-834" smtClean="0">
                <a:solidFill>
                  <a:schemeClr val="accent1">
                    <a:lumMod val="75000"/>
                  </a:schemeClr>
                </a:solidFill>
                <a:latin typeface="Times New Roman" pitchFamily="18" charset="0"/>
                <a:cs typeface="Times New Roman" pitchFamily="18" charset="0"/>
              </a:rPr>
              <a:t>W</a:t>
            </a:r>
            <a:r>
              <a:rPr sz="4000" spc="0" smtClean="0">
                <a:solidFill>
                  <a:schemeClr val="accent1">
                    <a:lumMod val="75000"/>
                  </a:schemeClr>
                </a:solidFill>
                <a:latin typeface="Times New Roman" pitchFamily="18" charset="0"/>
                <a:cs typeface="Times New Roman" pitchFamily="18" charset="0"/>
              </a:rPr>
              <a:t>ork</a:t>
            </a:r>
            <a:r>
              <a:rPr lang="en-US" sz="4000" spc="0" dirty="0" smtClean="0">
                <a:solidFill>
                  <a:schemeClr val="accent1">
                    <a:lumMod val="75000"/>
                  </a:schemeClr>
                </a:solidFill>
                <a:latin typeface="Times New Roman" pitchFamily="18" charset="0"/>
                <a:cs typeface="Times New Roman" pitchFamily="18" charset="0"/>
              </a:rPr>
              <a:t> Profile</a:t>
            </a:r>
            <a:endParaRPr sz="4000">
              <a:solidFill>
                <a:schemeClr val="accent1">
                  <a:lumMod val="75000"/>
                </a:schemeClr>
              </a:solidFill>
              <a:latin typeface="Times New Roman" pitchFamily="18" charset="0"/>
              <a:cs typeface="Times New Roman" pitchFamily="18" charset="0"/>
            </a:endParaRPr>
          </a:p>
        </p:txBody>
      </p:sp>
      <p:pic>
        <p:nvPicPr>
          <p:cNvPr id="3074" name="Picture 2" descr="C:\Documents and Settings\Administrator\Desktop\special_event_.jpg"/>
          <p:cNvPicPr>
            <a:picLocks noChangeAspect="1" noChangeArrowheads="1"/>
          </p:cNvPicPr>
          <p:nvPr/>
        </p:nvPicPr>
        <p:blipFill>
          <a:blip r:embed="rId4"/>
          <a:srcRect/>
          <a:stretch>
            <a:fillRect/>
          </a:stretch>
        </p:blipFill>
        <p:spPr bwMode="auto">
          <a:xfrm>
            <a:off x="9448800" y="1143000"/>
            <a:ext cx="5181600" cy="1600200"/>
          </a:xfrm>
          <a:prstGeom prst="rect">
            <a:avLst/>
          </a:prstGeom>
          <a:ln>
            <a:noFill/>
          </a:ln>
          <a:effectLst>
            <a:softEdge rad="112500"/>
          </a:effectLst>
        </p:spPr>
      </p:pic>
      <p:pic>
        <p:nvPicPr>
          <p:cNvPr id="5122" name="Picture 2" descr="D:\dj pic 2 up.jpg"/>
          <p:cNvPicPr>
            <a:picLocks noChangeAspect="1" noChangeArrowheads="1"/>
          </p:cNvPicPr>
          <p:nvPr/>
        </p:nvPicPr>
        <p:blipFill>
          <a:blip r:embed="rId5"/>
          <a:srcRect/>
          <a:stretch>
            <a:fillRect/>
          </a:stretch>
        </p:blipFill>
        <p:spPr bwMode="auto">
          <a:xfrm>
            <a:off x="0" y="0"/>
            <a:ext cx="7391400" cy="7315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divaeventsco.com/wp-content/uploads/2013/12/events-02.jpg"/>
          <p:cNvPicPr>
            <a:picLocks noChangeAspect="1" noChangeArrowheads="1"/>
          </p:cNvPicPr>
          <p:nvPr/>
        </p:nvPicPr>
        <p:blipFill>
          <a:blip r:embed="rId2"/>
          <a:srcRect/>
          <a:stretch>
            <a:fillRect/>
          </a:stretch>
        </p:blipFill>
        <p:spPr bwMode="auto">
          <a:xfrm>
            <a:off x="1" y="0"/>
            <a:ext cx="7315199" cy="7315200"/>
          </a:xfrm>
          <a:prstGeom prst="rect">
            <a:avLst/>
          </a:prstGeom>
          <a:noFill/>
        </p:spPr>
      </p:pic>
      <p:sp>
        <p:nvSpPr>
          <p:cNvPr id="29" name="object 29"/>
          <p:cNvSpPr txBox="1"/>
          <p:nvPr/>
        </p:nvSpPr>
        <p:spPr>
          <a:xfrm>
            <a:off x="9372600" y="533400"/>
            <a:ext cx="5008525" cy="685800"/>
          </a:xfrm>
          <a:prstGeom prst="rect">
            <a:avLst/>
          </a:prstGeom>
        </p:spPr>
        <p:txBody>
          <a:bodyPr wrap="square" lIns="0" tIns="0" rIns="0" bIns="0" rtlCol="0">
            <a:noAutofit/>
          </a:bodyPr>
          <a:lstStyle/>
          <a:p>
            <a:pPr>
              <a:lnSpc>
                <a:spcPts val="1000"/>
              </a:lnSpc>
            </a:pPr>
            <a:endParaRPr sz="1000"/>
          </a:p>
          <a:p>
            <a:pPr marL="18801">
              <a:lnSpc>
                <a:spcPts val="5105"/>
              </a:lnSpc>
              <a:spcBef>
                <a:spcPts val="204"/>
              </a:spcBef>
            </a:pPr>
            <a:r>
              <a:rPr lang="en-US" sz="4000" dirty="0" smtClean="0">
                <a:solidFill>
                  <a:schemeClr val="accent1">
                    <a:lumMod val="75000"/>
                  </a:schemeClr>
                </a:solidFill>
                <a:latin typeface="Adobe Garamond Pro"/>
                <a:cs typeface="Times New Roman"/>
              </a:rPr>
              <a:t>Events Done</a:t>
            </a:r>
            <a:endParaRPr sz="4000">
              <a:solidFill>
                <a:schemeClr val="accent1">
                  <a:lumMod val="75000"/>
                </a:schemeClr>
              </a:solidFill>
              <a:latin typeface="Adobe Garamond Pro"/>
              <a:cs typeface="Times New Roman" pitchFamily="18" charset="0"/>
            </a:endParaRPr>
          </a:p>
        </p:txBody>
      </p:sp>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7315200" y="2819400"/>
            <a:ext cx="1981200"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rgbClr val="DBDCDE">
                  <a:shade val="30000"/>
                  <a:satMod val="115000"/>
                </a:srgbClr>
              </a:gs>
              <a:gs pos="50000">
                <a:srgbClr val="DBDCDE">
                  <a:shade val="67500"/>
                  <a:satMod val="115000"/>
                </a:srgbClr>
              </a:gs>
              <a:gs pos="100000">
                <a:srgbClr val="DBDCDE">
                  <a:shade val="100000"/>
                  <a:satMod val="115000"/>
                </a:srgbClr>
              </a:gs>
            </a:gsLst>
            <a:path path="circle">
              <a:fillToRect l="50000" t="50000" r="50000" b="50000"/>
            </a:path>
            <a:tileRect/>
          </a:gradFill>
        </p:spPr>
        <p:txBody>
          <a:bodyPr wrap="square" lIns="0" tIns="0" rIns="0" bIns="0" rtlCol="0">
            <a:noAutofit/>
          </a:bodyPr>
          <a:lstStyle/>
          <a:p>
            <a:endParaRPr/>
          </a:p>
        </p:txBody>
      </p:sp>
      <p:sp>
        <p:nvSpPr>
          <p:cNvPr id="18" name="object 18"/>
          <p:cNvSpPr/>
          <p:nvPr/>
        </p:nvSpPr>
        <p:spPr>
          <a:xfrm>
            <a:off x="4800600" y="1143000"/>
            <a:ext cx="2499194"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4800600" y="1066800"/>
            <a:ext cx="2590800" cy="609600"/>
          </a:xfrm>
          <a:prstGeom prst="rect">
            <a:avLst/>
          </a:prstGeom>
        </p:spPr>
        <p:txBody>
          <a:bodyPr wrap="square" lIns="0" tIns="0" rIns="0" bIns="0" rtlCol="0">
            <a:noAutofit/>
          </a:bodyPr>
          <a:lstStyle/>
          <a:p>
            <a:pPr marL="12700">
              <a:lnSpc>
                <a:spcPts val="5545"/>
              </a:lnSpc>
            </a:pPr>
            <a:r>
              <a:rPr sz="4000" spc="-834" smtClean="0">
                <a:solidFill>
                  <a:srgbClr val="0079A4"/>
                </a:solidFill>
                <a:latin typeface="Times New Roman" pitchFamily="18" charset="0"/>
                <a:cs typeface="Times New Roman" pitchFamily="18" charset="0"/>
              </a:rPr>
              <a:t>W</a:t>
            </a:r>
            <a:r>
              <a:rPr sz="4000" spc="0" smtClean="0">
                <a:solidFill>
                  <a:srgbClr val="0079A4"/>
                </a:solidFill>
                <a:latin typeface="Times New Roman" pitchFamily="18" charset="0"/>
                <a:cs typeface="Times New Roman" pitchFamily="18" charset="0"/>
              </a:rPr>
              <a:t>ork</a:t>
            </a:r>
            <a:r>
              <a:rPr lang="en-US" sz="4000" spc="0" dirty="0" smtClean="0">
                <a:solidFill>
                  <a:srgbClr val="0079A4"/>
                </a:solidFill>
                <a:latin typeface="Times New Roman" pitchFamily="18" charset="0"/>
                <a:cs typeface="Times New Roman" pitchFamily="18" charset="0"/>
              </a:rPr>
              <a:t> </a:t>
            </a:r>
            <a:r>
              <a:rPr lang="en-US" sz="4000" dirty="0" smtClean="0">
                <a:solidFill>
                  <a:srgbClr val="0079A4"/>
                </a:solidFill>
                <a:latin typeface="Times New Roman" pitchFamily="18" charset="0"/>
                <a:cs typeface="Times New Roman" pitchFamily="18" charset="0"/>
              </a:rPr>
              <a:t>P</a:t>
            </a:r>
            <a:r>
              <a:rPr lang="en-US" sz="4000" spc="0" dirty="0" smtClean="0">
                <a:solidFill>
                  <a:srgbClr val="0079A4"/>
                </a:solidFill>
                <a:latin typeface="Times New Roman" pitchFamily="18" charset="0"/>
                <a:cs typeface="Times New Roman" pitchFamily="18" charset="0"/>
              </a:rPr>
              <a:t>rofile</a:t>
            </a:r>
            <a:endParaRPr sz="4000">
              <a:solidFill>
                <a:srgbClr val="0079A4"/>
              </a:solidFill>
              <a:latin typeface="Times New Roman" pitchFamily="18" charset="0"/>
              <a:cs typeface="Times New Roman" pitchFamily="18" charset="0"/>
            </a:endParaRPr>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1" name="TextBox 30"/>
          <p:cNvSpPr txBox="1"/>
          <p:nvPr/>
        </p:nvSpPr>
        <p:spPr>
          <a:xfrm>
            <a:off x="9372600" y="2895601"/>
            <a:ext cx="5257800" cy="3600986"/>
          </a:xfrm>
          <a:prstGeom prst="rect">
            <a:avLst/>
          </a:prstGeom>
          <a:noFill/>
        </p:spPr>
        <p:txBody>
          <a:bodyPr wrap="square" numCol="2" rtlCol="0">
            <a:spAutoFit/>
          </a:bodyPr>
          <a:lstStyle/>
          <a:p>
            <a:pPr>
              <a:buFont typeface="Wingdings" pitchFamily="2" charset="2"/>
              <a:buChar char="v"/>
            </a:pP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A</a:t>
            </a:r>
            <a:r>
              <a:rPr lang="en-US" sz="1600" dirty="0" smtClean="0"/>
              <a:t>nnual Day Celebrations </a:t>
            </a:r>
            <a:endParaRPr lang="en-US" sz="1600" dirty="0" smtClean="0">
              <a:latin typeface="Adobe Garamond Pro Bold" pitchFamily="18" charset="0"/>
            </a:endParaRPr>
          </a:p>
          <a:p>
            <a:pPr>
              <a:buFont typeface="Wingdings" pitchFamily="2" charset="2"/>
              <a:buChar char="v"/>
            </a:pPr>
            <a:r>
              <a:rPr lang="en-US" dirty="0" smtClean="0">
                <a:latin typeface="Adobe Garamond Pro Bold" pitchFamily="18" charset="0"/>
              </a:rPr>
              <a:t>B</a:t>
            </a:r>
            <a:r>
              <a:rPr lang="en-US" sz="1600" dirty="0" smtClean="0"/>
              <a:t>rand  Launch  Of Bagpiper</a:t>
            </a:r>
          </a:p>
          <a:p>
            <a:pPr>
              <a:buFont typeface="Wingdings" pitchFamily="2" charset="2"/>
              <a:buChar char="v"/>
            </a:pPr>
            <a:r>
              <a:rPr lang="en-US" dirty="0" smtClean="0">
                <a:latin typeface="Adobe Garamond Pro Bold" pitchFamily="18" charset="0"/>
              </a:rPr>
              <a:t>B</a:t>
            </a:r>
            <a:r>
              <a:rPr lang="en-US" sz="1600" dirty="0" smtClean="0"/>
              <a:t>rand Promotion Of Philips </a:t>
            </a:r>
          </a:p>
          <a:p>
            <a:pPr>
              <a:buFont typeface="Wingdings" pitchFamily="2" charset="2"/>
              <a:buChar char="v"/>
            </a:pPr>
            <a:r>
              <a:rPr lang="en-US" dirty="0" smtClean="0">
                <a:latin typeface="Adobe Garamond Pro Bold" pitchFamily="18" charset="0"/>
              </a:rPr>
              <a:t>C</a:t>
            </a:r>
            <a:r>
              <a:rPr lang="en-US" sz="1600" dirty="0" smtClean="0"/>
              <a:t>onvocation Program</a:t>
            </a:r>
          </a:p>
          <a:p>
            <a:r>
              <a:rPr lang="en-US" dirty="0" smtClean="0"/>
              <a:t>    </a:t>
            </a:r>
            <a:r>
              <a:rPr lang="en-US" sz="1600" dirty="0" smtClean="0"/>
              <a:t>for various Colleges</a:t>
            </a:r>
          </a:p>
          <a:p>
            <a:pPr>
              <a:buFont typeface="Wingdings" pitchFamily="2" charset="2"/>
              <a:buChar char="v"/>
            </a:pPr>
            <a:r>
              <a:rPr lang="en-US" dirty="0" smtClean="0">
                <a:latin typeface="Adobe Garamond Pro Bold" pitchFamily="18" charset="0"/>
              </a:rPr>
              <a:t>C</a:t>
            </a:r>
            <a:r>
              <a:rPr lang="en-US" sz="1600" dirty="0" smtClean="0"/>
              <a:t>ultural Evenings</a:t>
            </a:r>
          </a:p>
          <a:p>
            <a:pPr>
              <a:buFont typeface="Wingdings" pitchFamily="2" charset="2"/>
              <a:buChar char="v"/>
            </a:pPr>
            <a:r>
              <a:rPr lang="en-US" dirty="0" smtClean="0">
                <a:latin typeface="Adobe Garamond Pro Bold" pitchFamily="18" charset="0"/>
              </a:rPr>
              <a:t>F</a:t>
            </a:r>
            <a:r>
              <a:rPr lang="en-US" sz="1600" dirty="0" smtClean="0"/>
              <a:t>estival Celebrations </a:t>
            </a:r>
            <a:endParaRPr lang="en-US" dirty="0" smtClean="0"/>
          </a:p>
          <a:p>
            <a:pPr>
              <a:buFont typeface="Wingdings" pitchFamily="2" charset="2"/>
              <a:buChar char="v"/>
            </a:pPr>
            <a:r>
              <a:rPr lang="en-US" dirty="0" smtClean="0">
                <a:latin typeface="Adobe Garamond Pro Bold" pitchFamily="18" charset="0"/>
              </a:rPr>
              <a:t>N</a:t>
            </a:r>
            <a:r>
              <a:rPr lang="en-US" sz="1600" dirty="0" smtClean="0"/>
              <a:t>ational Conference of </a:t>
            </a:r>
          </a:p>
          <a:p>
            <a:r>
              <a:rPr lang="en-US" sz="1600" dirty="0" smtClean="0"/>
              <a:t>     </a:t>
            </a:r>
            <a:r>
              <a:rPr lang="en-US" sz="1600" dirty="0" smtClean="0"/>
              <a:t>ICAI</a:t>
            </a:r>
            <a:endParaRPr lang="en-US" sz="1600" dirty="0" smtClean="0"/>
          </a:p>
          <a:p>
            <a:pPr>
              <a:buFont typeface="Wingdings" pitchFamily="2" charset="2"/>
              <a:buChar char="v"/>
            </a:pPr>
            <a:r>
              <a:rPr lang="en-US" dirty="0" smtClean="0">
                <a:latin typeface="Adobe Garamond Pro Bold" pitchFamily="18" charset="0"/>
              </a:rPr>
              <a:t>R</a:t>
            </a:r>
            <a:r>
              <a:rPr lang="en-US" sz="1600" dirty="0" smtClean="0"/>
              <a:t>oad Show- Idea</a:t>
            </a:r>
          </a:p>
          <a:p>
            <a:pPr>
              <a:buFont typeface="Wingdings" pitchFamily="2" charset="2"/>
              <a:buChar char="v"/>
            </a:pPr>
            <a:endParaRPr lang="en-US" sz="1600" dirty="0" smtClean="0"/>
          </a:p>
          <a:p>
            <a:pPr>
              <a:buFont typeface="Wingdings" pitchFamily="2" charset="2"/>
              <a:buChar char="v"/>
            </a:pPr>
            <a:endParaRPr lang="en-US" sz="1600" dirty="0" smtClean="0"/>
          </a:p>
          <a:p>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R</a:t>
            </a:r>
            <a:r>
              <a:rPr lang="en-US" sz="1600" dirty="0" smtClean="0"/>
              <a:t>ecreational Activities </a:t>
            </a:r>
            <a:endParaRPr lang="en-US" dirty="0" smtClean="0"/>
          </a:p>
          <a:p>
            <a:pPr>
              <a:buFont typeface="Wingdings" pitchFamily="2" charset="2"/>
              <a:buChar char="v"/>
            </a:pPr>
            <a:r>
              <a:rPr lang="en-US" dirty="0" smtClean="0">
                <a:latin typeface="Adobe Garamond Pro Bold" pitchFamily="18" charset="0"/>
              </a:rPr>
              <a:t>T</a:t>
            </a:r>
            <a:r>
              <a:rPr lang="en-US" sz="1600" dirty="0" smtClean="0"/>
              <a:t>alent Hunts Shows </a:t>
            </a:r>
            <a:endParaRPr lang="en-US" dirty="0" smtClean="0"/>
          </a:p>
          <a:p>
            <a:pPr>
              <a:buFont typeface="Wingdings" pitchFamily="2" charset="2"/>
              <a:buChar char="v"/>
            </a:pPr>
            <a:r>
              <a:rPr lang="en-US" dirty="0" smtClean="0">
                <a:latin typeface="Adobe Garamond Pro Bold" pitchFamily="18" charset="0"/>
              </a:rPr>
              <a:t>V</a:t>
            </a:r>
            <a:r>
              <a:rPr lang="en-US" sz="1600" dirty="0" smtClean="0"/>
              <a:t>arious College Fest </a:t>
            </a: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V</a:t>
            </a:r>
            <a:r>
              <a:rPr lang="en-US" sz="1600" dirty="0" smtClean="0"/>
              <a:t>arious Conferences</a:t>
            </a:r>
          </a:p>
          <a:p>
            <a:pPr>
              <a:buFont typeface="Wingdings" pitchFamily="2" charset="2"/>
              <a:buChar char="v"/>
            </a:pPr>
            <a:r>
              <a:rPr lang="en-US" sz="1600" dirty="0" smtClean="0">
                <a:latin typeface="Adobe Garamond Pro Bold" pitchFamily="18" charset="0"/>
              </a:rPr>
              <a:t>V</a:t>
            </a:r>
            <a:r>
              <a:rPr lang="en-US" sz="1600" dirty="0" smtClean="0"/>
              <a:t>arious Fashion Shows </a:t>
            </a:r>
          </a:p>
          <a:p>
            <a:pPr>
              <a:buFont typeface="Wingdings" pitchFamily="2" charset="2"/>
              <a:buChar char="v"/>
            </a:pPr>
            <a:r>
              <a:rPr lang="en-US" dirty="0" smtClean="0">
                <a:latin typeface="Adobe Garamond Pro Bold" pitchFamily="18" charset="0"/>
              </a:rPr>
              <a:t>V</a:t>
            </a:r>
            <a:r>
              <a:rPr lang="en-US" sz="1600" dirty="0" smtClean="0"/>
              <a:t>arious Job Fairs </a:t>
            </a:r>
          </a:p>
          <a:p>
            <a:pPr>
              <a:buFont typeface="Wingdings" pitchFamily="2" charset="2"/>
              <a:buChar char="v"/>
            </a:pPr>
            <a:r>
              <a:rPr lang="en-US" dirty="0" smtClean="0">
                <a:latin typeface="Adobe Garamond Pro Bold" pitchFamily="18" charset="0"/>
              </a:rPr>
              <a:t>V</a:t>
            </a:r>
            <a:r>
              <a:rPr lang="en-US" sz="1600" dirty="0" smtClean="0"/>
              <a:t>arious Pub Activities </a:t>
            </a:r>
          </a:p>
          <a:p>
            <a:pPr>
              <a:buFont typeface="Wingdings" pitchFamily="2" charset="2"/>
              <a:buChar char="v"/>
            </a:pPr>
            <a:r>
              <a:rPr lang="en-US" sz="1600" dirty="0" smtClean="0">
                <a:latin typeface="Adobe Garamond Pro Bold" pitchFamily="18" charset="0"/>
              </a:rPr>
              <a:t>V</a:t>
            </a:r>
            <a:r>
              <a:rPr lang="en-US" sz="1600" dirty="0" smtClean="0"/>
              <a:t>arious Showroom Décor</a:t>
            </a:r>
          </a:p>
          <a:p>
            <a:pPr>
              <a:buFont typeface="Wingdings" pitchFamily="2" charset="2"/>
              <a:buChar char="v"/>
            </a:pPr>
            <a:r>
              <a:rPr lang="en-US" dirty="0" smtClean="0">
                <a:latin typeface="Adobe Garamond Pro Bold" pitchFamily="18" charset="0"/>
              </a:rPr>
              <a:t>W</a:t>
            </a:r>
            <a:r>
              <a:rPr lang="en-US" sz="1600" dirty="0" smtClean="0"/>
              <a:t>orkshops</a:t>
            </a:r>
            <a:r>
              <a:rPr lang="en-US" sz="1600" dirty="0" smtClean="0">
                <a:latin typeface="Agency FB" pitchFamily="34" charset="0"/>
              </a:rPr>
              <a:t> </a:t>
            </a:r>
            <a:endParaRPr lang="en-US" dirty="0" smtClean="0">
              <a:latin typeface="Agency FB" pitchFamily="34" charset="0"/>
            </a:endParaRPr>
          </a:p>
          <a:p>
            <a:endParaRPr lang="en-US" dirty="0" smtClean="0">
              <a:latin typeface="Agency FB" pitchFamily="34" charset="0"/>
            </a:endParaRPr>
          </a:p>
        </p:txBody>
      </p:sp>
      <p:pic>
        <p:nvPicPr>
          <p:cNvPr id="4098" name="Picture 2" descr="C:\Documents and Settings\Administrator\Desktop\events_page_button-702864.gif"/>
          <p:cNvPicPr>
            <a:picLocks noChangeAspect="1" noChangeArrowheads="1"/>
          </p:cNvPicPr>
          <p:nvPr/>
        </p:nvPicPr>
        <p:blipFill>
          <a:blip r:embed="rId4"/>
          <a:srcRect/>
          <a:stretch>
            <a:fillRect/>
          </a:stretch>
        </p:blipFill>
        <p:spPr bwMode="auto">
          <a:xfrm>
            <a:off x="9372600" y="1371600"/>
            <a:ext cx="5257800" cy="1330325"/>
          </a:xfrm>
          <a:prstGeom prst="homePlate">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1670</TotalTime>
  <Words>845</Words>
  <Application>Microsoft Office PowerPoint</Application>
  <PresentationFormat>Custom</PresentationFormat>
  <Paragraphs>404</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aditi</cp:lastModifiedBy>
  <cp:revision>362</cp:revision>
  <dcterms:modified xsi:type="dcterms:W3CDTF">2014-01-17T07:59:41Z</dcterms:modified>
</cp:coreProperties>
</file>